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64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5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566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946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6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3467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0063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67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75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356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86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69B06B6-41B0-4D57-B6D5-20FA1214279E}" type="datetimeFigureOut">
              <a:rPr lang="hr-HR" smtClean="0"/>
              <a:t>21.5.2021.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67E1510-4108-4BCE-AA44-3906F1AC08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4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A591FC-FFA3-4246-B682-B70343483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asocijacija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B6F714B-2674-429B-9BBF-3E8580110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24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10640442" y="1587687"/>
            <a:ext cx="622927" cy="376373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hr-HR" sz="2400" dirty="0"/>
              <a:t>ZNANOSTI</a:t>
            </a:r>
            <a:endParaRPr lang="hr-HR" dirty="0"/>
          </a:p>
        </p:txBody>
      </p:sp>
      <p:sp>
        <p:nvSpPr>
          <p:cNvPr id="6" name="Krug: prazno 5">
            <a:extLst>
              <a:ext uri="{FF2B5EF4-FFF2-40B4-BE49-F238E27FC236}">
                <a16:creationId xmlns:a16="http://schemas.microsoft.com/office/drawing/2014/main" id="{9340B416-9F2E-4FC8-BD41-85FA49A9A180}"/>
              </a:ext>
            </a:extLst>
          </p:cNvPr>
          <p:cNvSpPr/>
          <p:nvPr/>
        </p:nvSpPr>
        <p:spPr>
          <a:xfrm>
            <a:off x="2065837" y="1724805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Krug: prazno 9">
            <a:extLst>
              <a:ext uri="{FF2B5EF4-FFF2-40B4-BE49-F238E27FC236}">
                <a16:creationId xmlns:a16="http://schemas.microsoft.com/office/drawing/2014/main" id="{6E70E22F-A05B-4D82-8F7F-AEB3A64501F5}"/>
              </a:ext>
            </a:extLst>
          </p:cNvPr>
          <p:cNvSpPr/>
          <p:nvPr/>
        </p:nvSpPr>
        <p:spPr>
          <a:xfrm>
            <a:off x="53565" y="1724805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Krug: prazno 13">
            <a:extLst>
              <a:ext uri="{FF2B5EF4-FFF2-40B4-BE49-F238E27FC236}">
                <a16:creationId xmlns:a16="http://schemas.microsoft.com/office/drawing/2014/main" id="{09994F1C-8294-48C1-91BC-CD6373BF480F}"/>
              </a:ext>
            </a:extLst>
          </p:cNvPr>
          <p:cNvSpPr/>
          <p:nvPr/>
        </p:nvSpPr>
        <p:spPr>
          <a:xfrm>
            <a:off x="4078894" y="1724805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5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6092522" y="1724805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5" name="Krug: prazno 5">
            <a:extLst>
              <a:ext uri="{FF2B5EF4-FFF2-40B4-BE49-F238E27FC236}">
                <a16:creationId xmlns:a16="http://schemas.microsoft.com/office/drawing/2014/main" id="{9340B416-9F2E-4FC8-BD41-85FA49A9A180}"/>
              </a:ext>
            </a:extLst>
          </p:cNvPr>
          <p:cNvSpPr/>
          <p:nvPr/>
        </p:nvSpPr>
        <p:spPr>
          <a:xfrm>
            <a:off x="2065837" y="0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6" name="Krug: prazno 9">
            <a:extLst>
              <a:ext uri="{FF2B5EF4-FFF2-40B4-BE49-F238E27FC236}">
                <a16:creationId xmlns:a16="http://schemas.microsoft.com/office/drawing/2014/main" id="{6E70E22F-A05B-4D82-8F7F-AEB3A64501F5}"/>
              </a:ext>
            </a:extLst>
          </p:cNvPr>
          <p:cNvSpPr/>
          <p:nvPr/>
        </p:nvSpPr>
        <p:spPr>
          <a:xfrm>
            <a:off x="53565" y="0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7" name="Krug: prazno 13">
            <a:extLst>
              <a:ext uri="{FF2B5EF4-FFF2-40B4-BE49-F238E27FC236}">
                <a16:creationId xmlns:a16="http://schemas.microsoft.com/office/drawing/2014/main" id="{09994F1C-8294-48C1-91BC-CD6373BF480F}"/>
              </a:ext>
            </a:extLst>
          </p:cNvPr>
          <p:cNvSpPr/>
          <p:nvPr/>
        </p:nvSpPr>
        <p:spPr>
          <a:xfrm>
            <a:off x="4078894" y="0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8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6092522" y="0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9" name="Krug: prazno 5">
            <a:extLst>
              <a:ext uri="{FF2B5EF4-FFF2-40B4-BE49-F238E27FC236}">
                <a16:creationId xmlns:a16="http://schemas.microsoft.com/office/drawing/2014/main" id="{9340B416-9F2E-4FC8-BD41-85FA49A9A180}"/>
              </a:ext>
            </a:extLst>
          </p:cNvPr>
          <p:cNvSpPr/>
          <p:nvPr/>
        </p:nvSpPr>
        <p:spPr>
          <a:xfrm>
            <a:off x="2065837" y="3447954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0" name="Krug: prazno 9">
            <a:extLst>
              <a:ext uri="{FF2B5EF4-FFF2-40B4-BE49-F238E27FC236}">
                <a16:creationId xmlns:a16="http://schemas.microsoft.com/office/drawing/2014/main" id="{6E70E22F-A05B-4D82-8F7F-AEB3A64501F5}"/>
              </a:ext>
            </a:extLst>
          </p:cNvPr>
          <p:cNvSpPr/>
          <p:nvPr/>
        </p:nvSpPr>
        <p:spPr>
          <a:xfrm>
            <a:off x="53565" y="3447954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1" name="Krug: prazno 13">
            <a:extLst>
              <a:ext uri="{FF2B5EF4-FFF2-40B4-BE49-F238E27FC236}">
                <a16:creationId xmlns:a16="http://schemas.microsoft.com/office/drawing/2014/main" id="{09994F1C-8294-48C1-91BC-CD6373BF480F}"/>
              </a:ext>
            </a:extLst>
          </p:cNvPr>
          <p:cNvSpPr/>
          <p:nvPr/>
        </p:nvSpPr>
        <p:spPr>
          <a:xfrm>
            <a:off x="4078894" y="3447954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2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6092522" y="3447954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3" name="Krug: prazno 5">
            <a:extLst>
              <a:ext uri="{FF2B5EF4-FFF2-40B4-BE49-F238E27FC236}">
                <a16:creationId xmlns:a16="http://schemas.microsoft.com/office/drawing/2014/main" id="{9340B416-9F2E-4FC8-BD41-85FA49A9A180}"/>
              </a:ext>
            </a:extLst>
          </p:cNvPr>
          <p:cNvSpPr/>
          <p:nvPr/>
        </p:nvSpPr>
        <p:spPr>
          <a:xfrm>
            <a:off x="2065837" y="5171103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4" name="Krug: prazno 9">
            <a:extLst>
              <a:ext uri="{FF2B5EF4-FFF2-40B4-BE49-F238E27FC236}">
                <a16:creationId xmlns:a16="http://schemas.microsoft.com/office/drawing/2014/main" id="{6E70E22F-A05B-4D82-8F7F-AEB3A64501F5}"/>
              </a:ext>
            </a:extLst>
          </p:cNvPr>
          <p:cNvSpPr/>
          <p:nvPr/>
        </p:nvSpPr>
        <p:spPr>
          <a:xfrm>
            <a:off x="53565" y="5171103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5" name="Krug: prazno 13">
            <a:extLst>
              <a:ext uri="{FF2B5EF4-FFF2-40B4-BE49-F238E27FC236}">
                <a16:creationId xmlns:a16="http://schemas.microsoft.com/office/drawing/2014/main" id="{09994F1C-8294-48C1-91BC-CD6373BF480F}"/>
              </a:ext>
            </a:extLst>
          </p:cNvPr>
          <p:cNvSpPr/>
          <p:nvPr/>
        </p:nvSpPr>
        <p:spPr>
          <a:xfrm>
            <a:off x="4078894" y="5171103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6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6092522" y="5171103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7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8106150" y="1724805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8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8106150" y="0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9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8106150" y="3447954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0" name="Krug: prazno 14">
            <a:extLst>
              <a:ext uri="{FF2B5EF4-FFF2-40B4-BE49-F238E27FC236}">
                <a16:creationId xmlns:a16="http://schemas.microsoft.com/office/drawing/2014/main" id="{8FC7CEEB-1583-441C-A916-9A41BF04F730}"/>
              </a:ext>
            </a:extLst>
          </p:cNvPr>
          <p:cNvSpPr/>
          <p:nvPr/>
        </p:nvSpPr>
        <p:spPr>
          <a:xfrm>
            <a:off x="8106150" y="5171103"/>
            <a:ext cx="1459511" cy="1459511"/>
          </a:xfrm>
          <a:prstGeom prst="donut">
            <a:avLst>
              <a:gd name="adj" fmla="val 11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9379982" y="-70542"/>
            <a:ext cx="3523533" cy="6794071"/>
            <a:chOff x="9379982" y="-70542"/>
            <a:chExt cx="3523533" cy="6794071"/>
          </a:xfrm>
        </p:grpSpPr>
        <p:sp>
          <p:nvSpPr>
            <p:cNvPr id="41" name="4-Point Star 40"/>
            <p:cNvSpPr/>
            <p:nvPr/>
          </p:nvSpPr>
          <p:spPr>
            <a:xfrm rot="5601597">
              <a:off x="9379982" y="3821691"/>
              <a:ext cx="2734244" cy="2734244"/>
            </a:xfrm>
            <a:prstGeom prst="star4">
              <a:avLst>
                <a:gd name="adj" fmla="val 131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4-Point Star 41"/>
            <p:cNvSpPr/>
            <p:nvPr/>
          </p:nvSpPr>
          <p:spPr>
            <a:xfrm rot="5601597">
              <a:off x="9673725" y="-70542"/>
              <a:ext cx="2734244" cy="2734244"/>
            </a:xfrm>
            <a:prstGeom prst="star4">
              <a:avLst>
                <a:gd name="adj" fmla="val 329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4-Point Star 42"/>
            <p:cNvSpPr/>
            <p:nvPr/>
          </p:nvSpPr>
          <p:spPr>
            <a:xfrm rot="5601597">
              <a:off x="9595570" y="837988"/>
              <a:ext cx="2734244" cy="2734244"/>
            </a:xfrm>
            <a:prstGeom prst="star4">
              <a:avLst>
                <a:gd name="adj" fmla="val 2906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4-Point Star 43"/>
            <p:cNvSpPr/>
            <p:nvPr/>
          </p:nvSpPr>
          <p:spPr>
            <a:xfrm rot="5601597">
              <a:off x="9565282" y="2004632"/>
              <a:ext cx="2734244" cy="2734244"/>
            </a:xfrm>
            <a:prstGeom prst="star4">
              <a:avLst>
                <a:gd name="adj" fmla="val 2892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4-Point Star 44"/>
            <p:cNvSpPr/>
            <p:nvPr/>
          </p:nvSpPr>
          <p:spPr>
            <a:xfrm rot="5601597">
              <a:off x="9547702" y="2913161"/>
              <a:ext cx="2734244" cy="2734244"/>
            </a:xfrm>
            <a:prstGeom prst="star4">
              <a:avLst>
                <a:gd name="adj" fmla="val 222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L-Shape 45"/>
            <p:cNvSpPr/>
            <p:nvPr/>
          </p:nvSpPr>
          <p:spPr>
            <a:xfrm rot="8352834">
              <a:off x="10119778" y="5549153"/>
              <a:ext cx="1174376" cy="1174376"/>
            </a:xfrm>
            <a:prstGeom prst="corner">
              <a:avLst>
                <a:gd name="adj1" fmla="val 51473"/>
                <a:gd name="adj2" fmla="val 466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Elipsa 10">
              <a:extLst>
                <a:ext uri="{FF2B5EF4-FFF2-40B4-BE49-F238E27FC236}">
                  <a16:creationId xmlns:a16="http://schemas.microsoft.com/office/drawing/2014/main" id="{5FDEFFE3-E108-42FF-9B14-A46414918E41}"/>
                </a:ext>
              </a:extLst>
            </p:cNvPr>
            <p:cNvSpPr/>
            <p:nvPr/>
          </p:nvSpPr>
          <p:spPr>
            <a:xfrm>
              <a:off x="10361092" y="455880"/>
              <a:ext cx="225171" cy="22517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Elipsa 10">
              <a:extLst>
                <a:ext uri="{FF2B5EF4-FFF2-40B4-BE49-F238E27FC236}">
                  <a16:creationId xmlns:a16="http://schemas.microsoft.com/office/drawing/2014/main" id="{5FDEFFE3-E108-42FF-9B14-A46414918E41}"/>
                </a:ext>
              </a:extLst>
            </p:cNvPr>
            <p:cNvSpPr/>
            <p:nvPr/>
          </p:nvSpPr>
          <p:spPr>
            <a:xfrm>
              <a:off x="11495635" y="448311"/>
              <a:ext cx="225171" cy="22517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agonal Stripe 48"/>
            <p:cNvSpPr/>
            <p:nvPr/>
          </p:nvSpPr>
          <p:spPr>
            <a:xfrm rot="949137">
              <a:off x="9618965" y="2079486"/>
              <a:ext cx="887326" cy="1851258"/>
            </a:xfrm>
            <a:prstGeom prst="diagStripe">
              <a:avLst>
                <a:gd name="adj" fmla="val 305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50" name="Diagonal Stripe 49"/>
            <p:cNvSpPr/>
            <p:nvPr/>
          </p:nvSpPr>
          <p:spPr>
            <a:xfrm rot="17316545">
              <a:off x="11369282" y="2167278"/>
              <a:ext cx="1504642" cy="1563824"/>
            </a:xfrm>
            <a:custGeom>
              <a:avLst/>
              <a:gdLst>
                <a:gd name="connsiteX0" fmla="*/ 0 w 887326"/>
                <a:gd name="connsiteY0" fmla="*/ 614451 h 1851258"/>
                <a:gd name="connsiteX1" fmla="*/ 294512 w 887326"/>
                <a:gd name="connsiteY1" fmla="*/ 0 h 1851258"/>
                <a:gd name="connsiteX2" fmla="*/ 887326 w 887326"/>
                <a:gd name="connsiteY2" fmla="*/ 0 h 1851258"/>
                <a:gd name="connsiteX3" fmla="*/ 0 w 887326"/>
                <a:gd name="connsiteY3" fmla="*/ 1851258 h 1851258"/>
                <a:gd name="connsiteX4" fmla="*/ 0 w 887326"/>
                <a:gd name="connsiteY4" fmla="*/ 614451 h 1851258"/>
                <a:gd name="connsiteX0" fmla="*/ 1008140 w 1008140"/>
                <a:gd name="connsiteY0" fmla="*/ 785378 h 1851258"/>
                <a:gd name="connsiteX1" fmla="*/ 294512 w 1008140"/>
                <a:gd name="connsiteY1" fmla="*/ 0 h 1851258"/>
                <a:gd name="connsiteX2" fmla="*/ 887326 w 1008140"/>
                <a:gd name="connsiteY2" fmla="*/ 0 h 1851258"/>
                <a:gd name="connsiteX3" fmla="*/ 0 w 1008140"/>
                <a:gd name="connsiteY3" fmla="*/ 1851258 h 1851258"/>
                <a:gd name="connsiteX4" fmla="*/ 1008140 w 1008140"/>
                <a:gd name="connsiteY4" fmla="*/ 785378 h 1851258"/>
                <a:gd name="connsiteX0" fmla="*/ 1008140 w 1228907"/>
                <a:gd name="connsiteY0" fmla="*/ 785378 h 1851258"/>
                <a:gd name="connsiteX1" fmla="*/ 1228907 w 1228907"/>
                <a:gd name="connsiteY1" fmla="*/ 107962 h 1851258"/>
                <a:gd name="connsiteX2" fmla="*/ 887326 w 1228907"/>
                <a:gd name="connsiteY2" fmla="*/ 0 h 1851258"/>
                <a:gd name="connsiteX3" fmla="*/ 0 w 1228907"/>
                <a:gd name="connsiteY3" fmla="*/ 1851258 h 1851258"/>
                <a:gd name="connsiteX4" fmla="*/ 1008140 w 1228907"/>
                <a:gd name="connsiteY4" fmla="*/ 785378 h 1851258"/>
                <a:gd name="connsiteX0" fmla="*/ 1008140 w 1374097"/>
                <a:gd name="connsiteY0" fmla="*/ 785378 h 1851258"/>
                <a:gd name="connsiteX1" fmla="*/ 1374097 w 1374097"/>
                <a:gd name="connsiteY1" fmla="*/ 160001 h 1851258"/>
                <a:gd name="connsiteX2" fmla="*/ 887326 w 1374097"/>
                <a:gd name="connsiteY2" fmla="*/ 0 h 1851258"/>
                <a:gd name="connsiteX3" fmla="*/ 0 w 1374097"/>
                <a:gd name="connsiteY3" fmla="*/ 1851258 h 1851258"/>
                <a:gd name="connsiteX4" fmla="*/ 1008140 w 1374097"/>
                <a:gd name="connsiteY4" fmla="*/ 785378 h 1851258"/>
                <a:gd name="connsiteX0" fmla="*/ 1052273 w 1374097"/>
                <a:gd name="connsiteY0" fmla="*/ 875368 h 1851258"/>
                <a:gd name="connsiteX1" fmla="*/ 1374097 w 1374097"/>
                <a:gd name="connsiteY1" fmla="*/ 160001 h 1851258"/>
                <a:gd name="connsiteX2" fmla="*/ 887326 w 1374097"/>
                <a:gd name="connsiteY2" fmla="*/ 0 h 1851258"/>
                <a:gd name="connsiteX3" fmla="*/ 0 w 1374097"/>
                <a:gd name="connsiteY3" fmla="*/ 1851258 h 1851258"/>
                <a:gd name="connsiteX4" fmla="*/ 1052273 w 1374097"/>
                <a:gd name="connsiteY4" fmla="*/ 875368 h 185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4097" h="1851258">
                  <a:moveTo>
                    <a:pt x="1052273" y="875368"/>
                  </a:moveTo>
                  <a:lnTo>
                    <a:pt x="1374097" y="160001"/>
                  </a:lnTo>
                  <a:lnTo>
                    <a:pt x="887326" y="0"/>
                  </a:lnTo>
                  <a:lnTo>
                    <a:pt x="0" y="1851258"/>
                  </a:lnTo>
                  <a:lnTo>
                    <a:pt x="1052273" y="87536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9403" y="545089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3.14159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2151" y="4043476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2+2=4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3458" y="2307641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d=2r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22448" y="568465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V=s/t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91597" y="2282243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P=W/t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00358" y="3993043"/>
            <a:ext cx="145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ampermetar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208" y="5725181"/>
            <a:ext cx="135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matematika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75013" y="558997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CO2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75161" y="2282243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kiseline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48316" y="4016631"/>
            <a:ext cx="141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ugljikovodici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85502" y="5716192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kemija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96944" y="406589"/>
            <a:ext cx="1063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Teorija evolucije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48706" y="2269894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organi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35665" y="3878131"/>
            <a:ext cx="1063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Živčani sustav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319879" y="5716192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biologija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199180" y="575546"/>
            <a:ext cx="137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onečišćenje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380749" y="2257610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šume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57782" y="4036684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životinje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20050" y="5767009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ekologija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28399" y="5767009"/>
            <a:ext cx="106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fizika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56639" y="18956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A1</a:t>
            </a:r>
          </a:p>
        </p:txBody>
      </p:sp>
      <p:sp>
        <p:nvSpPr>
          <p:cNvPr id="71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56639" y="1756423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A2</a:t>
            </a:r>
          </a:p>
        </p:txBody>
      </p:sp>
      <p:sp>
        <p:nvSpPr>
          <p:cNvPr id="72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103755" y="3482340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A3</a:t>
            </a:r>
          </a:p>
        </p:txBody>
      </p:sp>
      <p:sp>
        <p:nvSpPr>
          <p:cNvPr id="74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2102581" y="1773351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B2</a:t>
            </a:r>
          </a:p>
        </p:txBody>
      </p:sp>
      <p:sp>
        <p:nvSpPr>
          <p:cNvPr id="75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8145330" y="3453110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</a:p>
        </p:txBody>
      </p:sp>
      <p:sp>
        <p:nvSpPr>
          <p:cNvPr id="76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4077524" y="0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C1</a:t>
            </a:r>
          </a:p>
        </p:txBody>
      </p:sp>
      <p:sp>
        <p:nvSpPr>
          <p:cNvPr id="77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6117781" y="1747953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D2</a:t>
            </a:r>
          </a:p>
        </p:txBody>
      </p:sp>
      <p:sp>
        <p:nvSpPr>
          <p:cNvPr id="78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4089693" y="3469554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C3</a:t>
            </a:r>
          </a:p>
        </p:txBody>
      </p:sp>
      <p:sp>
        <p:nvSpPr>
          <p:cNvPr id="79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8101655" y="34175"/>
            <a:ext cx="1437911" cy="1437911"/>
          </a:xfrm>
          <a:prstGeom prst="ellipse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</a:p>
        </p:txBody>
      </p:sp>
      <p:sp>
        <p:nvSpPr>
          <p:cNvPr id="80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2056830" y="7031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B1</a:t>
            </a:r>
          </a:p>
        </p:txBody>
      </p:sp>
      <p:sp>
        <p:nvSpPr>
          <p:cNvPr id="81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8134800" y="1729961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</a:p>
        </p:txBody>
      </p:sp>
      <p:sp>
        <p:nvSpPr>
          <p:cNvPr id="82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6074187" y="3453109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D3</a:t>
            </a:r>
          </a:p>
        </p:txBody>
      </p:sp>
      <p:sp>
        <p:nvSpPr>
          <p:cNvPr id="83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6124507" y="54832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</a:p>
        </p:txBody>
      </p:sp>
      <p:sp>
        <p:nvSpPr>
          <p:cNvPr id="84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4066126" y="1756423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C2</a:t>
            </a:r>
          </a:p>
        </p:txBody>
      </p:sp>
      <p:sp>
        <p:nvSpPr>
          <p:cNvPr id="85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2110288" y="3469553"/>
            <a:ext cx="1437911" cy="14379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B3</a:t>
            </a:r>
          </a:p>
        </p:txBody>
      </p:sp>
      <p:sp>
        <p:nvSpPr>
          <p:cNvPr id="86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3686" y="5183889"/>
            <a:ext cx="1538435" cy="1446725"/>
          </a:xfrm>
          <a:prstGeom prst="ellipse">
            <a:avLst/>
          </a:prstGeom>
          <a:blipFill dpi="0"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Rješenje A</a:t>
            </a:r>
          </a:p>
        </p:txBody>
      </p:sp>
      <p:sp>
        <p:nvSpPr>
          <p:cNvPr id="87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6056234" y="5139498"/>
            <a:ext cx="1437911" cy="1437911"/>
          </a:xfrm>
          <a:prstGeom prst="ellipse">
            <a:avLst/>
          </a:prstGeom>
          <a:blipFill dpi="0"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Rješenje</a:t>
            </a: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88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4029042" y="5158317"/>
            <a:ext cx="1437911" cy="1437911"/>
          </a:xfrm>
          <a:prstGeom prst="ellipse">
            <a:avLst/>
          </a:prstGeom>
          <a:blipFill dpi="0"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Rješenje</a:t>
            </a: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89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2086866" y="5192703"/>
            <a:ext cx="1437911" cy="1437911"/>
          </a:xfrm>
          <a:prstGeom prst="ellipse">
            <a:avLst/>
          </a:prstGeom>
          <a:blipFill dpi="0"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Rješenje 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90" name="Elipsa 10">
            <a:extLst>
              <a:ext uri="{FF2B5EF4-FFF2-40B4-BE49-F238E27FC236}">
                <a16:creationId xmlns:a16="http://schemas.microsoft.com/office/drawing/2014/main" id="{5FDEFFE3-E108-42FF-9B14-A46414918E41}"/>
              </a:ext>
            </a:extLst>
          </p:cNvPr>
          <p:cNvSpPr/>
          <p:nvPr/>
        </p:nvSpPr>
        <p:spPr>
          <a:xfrm>
            <a:off x="8152592" y="5206936"/>
            <a:ext cx="1437911" cy="1437911"/>
          </a:xfrm>
          <a:prstGeom prst="ellipse">
            <a:avLst/>
          </a:prstGeom>
          <a:blipFill dpi="0"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Rješenje</a:t>
            </a: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357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11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39</TotalTime>
  <Words>59</Words>
  <Application>Microsoft Office PowerPoint</Application>
  <PresentationFormat>Široki zaslon</PresentationFormat>
  <Paragraphs>46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4" baseType="lpstr">
      <vt:lpstr>Corbel</vt:lpstr>
      <vt:lpstr>Basis</vt:lpstr>
      <vt:lpstr>asocijacija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asocijacija</dc:title>
  <dc:creator>8ab</dc:creator>
  <cp:lastModifiedBy>Ivanka Švaljek</cp:lastModifiedBy>
  <cp:revision>6</cp:revision>
  <dcterms:created xsi:type="dcterms:W3CDTF">2021-05-14T06:31:34Z</dcterms:created>
  <dcterms:modified xsi:type="dcterms:W3CDTF">2021-05-21T06:12:35Z</dcterms:modified>
</cp:coreProperties>
</file>