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E8C-A1AD-4146-9FFC-A5AAE49BA1BC}" type="datetimeFigureOut">
              <a:rPr lang="hr-HR" smtClean="0"/>
              <a:t>28.5.2013.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13A6-B37E-4929-896D-701B43A46476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E8C-A1AD-4146-9FFC-A5AAE49BA1BC}" type="datetimeFigureOut">
              <a:rPr lang="hr-HR" smtClean="0"/>
              <a:t>28.5.2013.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13A6-B37E-4929-896D-701B43A464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E8C-A1AD-4146-9FFC-A5AAE49BA1BC}" type="datetimeFigureOut">
              <a:rPr lang="hr-HR" smtClean="0"/>
              <a:t>28.5.2013.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13A6-B37E-4929-896D-701B43A464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E8C-A1AD-4146-9FFC-A5AAE49BA1BC}" type="datetimeFigureOut">
              <a:rPr lang="hr-HR" smtClean="0"/>
              <a:t>28.5.2013.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13A6-B37E-4929-896D-701B43A46476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E8C-A1AD-4146-9FFC-A5AAE49BA1BC}" type="datetimeFigureOut">
              <a:rPr lang="hr-HR" smtClean="0"/>
              <a:t>28.5.2013.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13A6-B37E-4929-896D-701B43A464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E8C-A1AD-4146-9FFC-A5AAE49BA1BC}" type="datetimeFigureOut">
              <a:rPr lang="hr-HR" smtClean="0"/>
              <a:t>28.5.2013.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13A6-B37E-4929-896D-701B43A46476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E8C-A1AD-4146-9FFC-A5AAE49BA1BC}" type="datetimeFigureOut">
              <a:rPr lang="hr-HR" smtClean="0"/>
              <a:t>28.5.2013.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13A6-B37E-4929-896D-701B43A46476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E8C-A1AD-4146-9FFC-A5AAE49BA1BC}" type="datetimeFigureOut">
              <a:rPr lang="hr-HR" smtClean="0"/>
              <a:t>28.5.2013.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13A6-B37E-4929-896D-701B43A464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E8C-A1AD-4146-9FFC-A5AAE49BA1BC}" type="datetimeFigureOut">
              <a:rPr lang="hr-HR" smtClean="0"/>
              <a:t>28.5.2013.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13A6-B37E-4929-896D-701B43A464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E8C-A1AD-4146-9FFC-A5AAE49BA1BC}" type="datetimeFigureOut">
              <a:rPr lang="hr-HR" smtClean="0"/>
              <a:t>28.5.2013.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13A6-B37E-4929-896D-701B43A4647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E8C-A1AD-4146-9FFC-A5AAE49BA1BC}" type="datetimeFigureOut">
              <a:rPr lang="hr-HR" smtClean="0"/>
              <a:t>28.5.2013.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13A6-B37E-4929-896D-701B43A46476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CDDE8C-A1AD-4146-9FFC-A5AAE49BA1BC}" type="datetimeFigureOut">
              <a:rPr lang="hr-HR" smtClean="0"/>
              <a:t>28.5.2013.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50913A6-B37E-4929-896D-701B43A4647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Branka Kalauz</a:t>
            </a:r>
            <a:endParaRPr lang="hr-HR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hr-HR" sz="6000" dirty="0" smtClean="0"/>
              <a:t>Čuj,Pigi,zaljubila sam se</a:t>
            </a:r>
            <a:endParaRPr lang="hr-HR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168178" y="719216"/>
            <a:ext cx="2784309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04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84584" y="620688"/>
            <a:ext cx="8280920" cy="114300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Izradila: Dora Dolski,7.b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2132856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hr-HR" dirty="0" smtClean="0"/>
              <a:t>Literatura:Kalauz.B,Čuj,Pigi,zaljubila sam se,Zagreb,Školska knjiga,2002.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068960"/>
            <a:ext cx="2857500" cy="3000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397661"/>
            <a:ext cx="2664296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91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2855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Bilješke o piscu: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340768"/>
            <a:ext cx="8424936" cy="51845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hr-HR" sz="2400" dirty="0" smtClean="0"/>
              <a:t>Branka Kalauz rođena je 1952. u Petrinji</a:t>
            </a:r>
            <a:endParaRPr lang="hr-HR" sz="2400" dirty="0"/>
          </a:p>
          <a:p>
            <a:pPr marL="45720" indent="0">
              <a:buNone/>
            </a:pPr>
            <a:endParaRPr lang="hr-HR" dirty="0" smtClean="0"/>
          </a:p>
          <a:p>
            <a:pPr marL="45720" indent="0">
              <a:buNone/>
            </a:pPr>
            <a:r>
              <a:rPr lang="hr-HR" sz="2400" dirty="0" smtClean="0"/>
              <a:t>Poeziju piše već 20-ak godina i objavljuje je u petrinjskom časopisu „Generacije” te u „Smibu” i „Modroj lasti”</a:t>
            </a:r>
          </a:p>
          <a:p>
            <a:pPr marL="45720" indent="0">
              <a:buNone/>
            </a:pPr>
            <a:endParaRPr lang="hr-HR" sz="2400" dirty="0"/>
          </a:p>
          <a:p>
            <a:pPr marL="45720" indent="0">
              <a:buNone/>
            </a:pPr>
            <a:r>
              <a:rPr lang="hr-HR" sz="2400" dirty="0" smtClean="0"/>
              <a:t>„Čuj,Pigi,zaljubila sam se” pisala je šest godina,a nadahnuće su joj bili roditeljsko iskustvo i brojni razgovori s kćerkom</a:t>
            </a:r>
          </a:p>
          <a:p>
            <a:pPr marL="45720" indent="0">
              <a:buNone/>
            </a:pPr>
            <a:endParaRPr lang="hr-HR" dirty="0"/>
          </a:p>
          <a:p>
            <a:pPr marL="45720" indent="0">
              <a:buNone/>
            </a:pPr>
            <a:r>
              <a:rPr lang="hr-HR" sz="2400" dirty="0" smtClean="0"/>
              <a:t>Svojim djelima želi prenijeti poruku ljudskosti,upozoriti na više ciljeve,potaknuti na bijeg od materijalizma,snobizma i grabeži i otkriti vrijednost obiteljskog života</a:t>
            </a:r>
            <a:endParaRPr lang="hr-HR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88640"/>
            <a:ext cx="2376264" cy="178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88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Doživljaj i vrsta djela: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340768"/>
            <a:ext cx="7560840" cy="4896544"/>
          </a:xfrm>
        </p:spPr>
        <p:txBody>
          <a:bodyPr/>
          <a:lstStyle/>
          <a:p>
            <a:pPr marL="45720" indent="0">
              <a:buNone/>
            </a:pPr>
            <a:r>
              <a:rPr lang="hr-HR" sz="2400" dirty="0" smtClean="0"/>
              <a:t>Doživljaj:Djelo mi se svidjelo jer govori o tinejdžerskim problemima sa kojima se i ja svakodnevno susrećem</a:t>
            </a:r>
          </a:p>
          <a:p>
            <a:pPr marL="45720" indent="0">
              <a:buNone/>
            </a:pPr>
            <a:endParaRPr lang="hr-HR" dirty="0"/>
          </a:p>
          <a:p>
            <a:pPr marL="45720" indent="0">
              <a:buNone/>
            </a:pPr>
            <a:r>
              <a:rPr lang="hr-HR" sz="2400" dirty="0" smtClean="0"/>
              <a:t>Djelo sadrži puno humora,opisa,raznih situacija,problema </a:t>
            </a:r>
            <a:r>
              <a:rPr lang="hr-HR" sz="2400" dirty="0" smtClean="0"/>
              <a:t>i različitih događaja koji mi se čine vrlo zanimljivima</a:t>
            </a:r>
          </a:p>
          <a:p>
            <a:pPr marL="45720" indent="0">
              <a:buNone/>
            </a:pPr>
            <a:endParaRPr lang="hr-HR" sz="2400" dirty="0"/>
          </a:p>
          <a:p>
            <a:pPr marL="45720" indent="0">
              <a:buNone/>
            </a:pPr>
            <a:r>
              <a:rPr lang="hr-HR" sz="2400" dirty="0" smtClean="0"/>
              <a:t>Vrsta djela:Ljubavni dječji roman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251402"/>
            <a:ext cx="3179106" cy="198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00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2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Mjesto radnje: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496944" cy="5328592"/>
          </a:xfrm>
        </p:spPr>
        <p:txBody>
          <a:bodyPr/>
          <a:lstStyle/>
          <a:p>
            <a:pPr marL="45720" indent="0">
              <a:buNone/>
            </a:pPr>
            <a:r>
              <a:rPr lang="hr-HR" dirty="0" smtClean="0"/>
              <a:t>Dom: „Vjerujem da u svakoj kući postoji stvarčića koja se neprestano gubi i cijela je obitelj u vječitoj potrazi za njom.U našem domu to je Njegovo Veličanstvo Labello.”(str.75.)</a:t>
            </a:r>
          </a:p>
          <a:p>
            <a:pPr marL="45720" indent="0">
              <a:buNone/>
            </a:pPr>
            <a:endParaRPr lang="hr-HR" dirty="0"/>
          </a:p>
          <a:p>
            <a:pPr marL="45720" indent="0">
              <a:buNone/>
            </a:pPr>
            <a:r>
              <a:rPr lang="hr-HR" dirty="0"/>
              <a:t>Škola: </a:t>
            </a:r>
            <a:r>
              <a:rPr lang="hr-HR" dirty="0" smtClean="0"/>
              <a:t>„Čim se pojavio u razredu,digla se prašina.”(str.45.)</a:t>
            </a:r>
          </a:p>
          <a:p>
            <a:pPr marL="45720" indent="0">
              <a:buNone/>
            </a:pPr>
            <a:endParaRPr lang="hr-HR" dirty="0"/>
          </a:p>
          <a:p>
            <a:pPr marL="45720" indent="0">
              <a:buNone/>
            </a:pPr>
            <a:r>
              <a:rPr lang="hr-HR" dirty="0"/>
              <a:t>Zgrada: </a:t>
            </a:r>
            <a:r>
              <a:rPr lang="hr-HR" dirty="0" smtClean="0"/>
              <a:t>„Vraćam se kući u 11,30,kad ispred zgrade Anči.”(str.113.)</a:t>
            </a:r>
          </a:p>
          <a:p>
            <a:pPr marL="45720" indent="0">
              <a:buNone/>
            </a:pPr>
            <a:endParaRPr lang="hr-HR" dirty="0"/>
          </a:p>
          <a:p>
            <a:pPr marL="45720" indent="0">
              <a:buNone/>
            </a:pPr>
            <a:endParaRPr lang="hr-HR" dirty="0" smtClean="0"/>
          </a:p>
          <a:p>
            <a:pPr marL="4572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Zgrada</a:t>
            </a:r>
          </a:p>
          <a:p>
            <a:pPr marL="45720" indent="0">
              <a:buNone/>
            </a:pPr>
            <a:endParaRPr lang="hr-HR" dirty="0"/>
          </a:p>
          <a:p>
            <a:pPr marL="45720" indent="0">
              <a:buNone/>
            </a:pPr>
            <a:endParaRPr lang="hr-HR" dirty="0" smtClean="0"/>
          </a:p>
          <a:p>
            <a:pPr marL="45720" indent="0">
              <a:buNone/>
            </a:pPr>
            <a:endParaRPr lang="hr-HR" dirty="0"/>
          </a:p>
          <a:p>
            <a:pPr marL="45720" indent="0">
              <a:buNone/>
            </a:pP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512329"/>
            <a:ext cx="3312368" cy="203710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2447764" y="5229200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41012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Vrijeme radnje: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7992888" cy="41044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hr-HR" sz="3200" dirty="0"/>
              <a:t>Ljeto:  </a:t>
            </a:r>
            <a:r>
              <a:rPr lang="hr-HR" sz="3200" dirty="0" smtClean="0"/>
              <a:t>„Cijelo bogovetno ljeto zvonio je telefon,a s druge strane frendice iz razreda...”(str.62.)</a:t>
            </a:r>
          </a:p>
          <a:p>
            <a:pPr marL="45720" indent="0">
              <a:buNone/>
            </a:pPr>
            <a:endParaRPr lang="hr-HR" sz="3200" dirty="0"/>
          </a:p>
          <a:p>
            <a:pPr marL="45720" indent="0">
              <a:buNone/>
            </a:pPr>
            <a:endParaRPr lang="hr-HR" sz="3200" dirty="0" smtClean="0"/>
          </a:p>
          <a:p>
            <a:pPr marL="45720" indent="0">
              <a:buNone/>
            </a:pPr>
            <a:r>
              <a:rPr lang="hr-HR" sz="3200" dirty="0"/>
              <a:t> </a:t>
            </a:r>
            <a:r>
              <a:rPr lang="hr-HR" sz="3200" dirty="0" smtClean="0"/>
              <a:t>                                             Ljeto</a:t>
            </a:r>
            <a:endParaRPr lang="hr-HR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671907"/>
            <a:ext cx="4139952" cy="232758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5292080" y="4725144"/>
            <a:ext cx="79208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93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71" y="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Tema i ideja djela: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412776"/>
            <a:ext cx="7776864" cy="4176464"/>
          </a:xfrm>
        </p:spPr>
        <p:txBody>
          <a:bodyPr/>
          <a:lstStyle/>
          <a:p>
            <a:pPr marL="45720" indent="0">
              <a:buNone/>
            </a:pPr>
            <a:r>
              <a:rPr lang="hr-HR" sz="2400" dirty="0" smtClean="0"/>
              <a:t>Tema: Razgovori između Pigi(moderne mame) i njezine zaljubljive četrnaestogodišnje kćeri</a:t>
            </a:r>
          </a:p>
          <a:p>
            <a:pPr marL="45720" indent="0">
              <a:buNone/>
            </a:pPr>
            <a:endParaRPr lang="hr-HR" sz="2400" dirty="0"/>
          </a:p>
          <a:p>
            <a:pPr marL="45720" indent="0">
              <a:buNone/>
            </a:pPr>
            <a:r>
              <a:rPr lang="hr-HR" sz="2400" dirty="0" smtClean="0"/>
              <a:t>Ideja: Život mladih puno je ljepši kad si zaljubljen,imaš puno prijatelja i lijepih događaja</a:t>
            </a:r>
          </a:p>
          <a:p>
            <a:pPr marL="45720" indent="0">
              <a:buNone/>
            </a:pPr>
            <a:endParaRPr lang="hr-HR" sz="2400" dirty="0"/>
          </a:p>
          <a:p>
            <a:pPr marL="45720" indent="0">
              <a:buNone/>
            </a:pPr>
            <a:endParaRPr lang="hr-HR" sz="2400" dirty="0" smtClean="0"/>
          </a:p>
          <a:p>
            <a:pPr marL="45720" indent="0">
              <a:buNone/>
            </a:pPr>
            <a:endParaRPr lang="hr-HR" sz="2400" dirty="0"/>
          </a:p>
          <a:p>
            <a:pPr marL="45720" indent="0">
              <a:buNone/>
            </a:pPr>
            <a:r>
              <a:rPr lang="hr-HR" sz="2400" dirty="0" smtClean="0"/>
              <a:t>               Anči i Pigi</a:t>
            </a:r>
          </a:p>
          <a:p>
            <a:pPr marL="45720" indent="0">
              <a:buNone/>
            </a:pPr>
            <a:endParaRPr lang="hr-HR" sz="2400" dirty="0"/>
          </a:p>
          <a:p>
            <a:pPr marL="45720" indent="0">
              <a:buNone/>
            </a:pPr>
            <a:endParaRPr lang="hr-HR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861048"/>
            <a:ext cx="3227851" cy="2420888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3203848" y="4797152"/>
            <a:ext cx="108012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57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2555776" cy="114300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Likovi: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412776"/>
            <a:ext cx="6984776" cy="4392488"/>
          </a:xfrm>
        </p:spPr>
        <p:txBody>
          <a:bodyPr/>
          <a:lstStyle/>
          <a:p>
            <a:pPr marL="45720" indent="0">
              <a:buNone/>
            </a:pPr>
            <a:r>
              <a:rPr lang="hr-HR" sz="2800" dirty="0" smtClean="0"/>
              <a:t>Glavni likovi:Pigi i Anči</a:t>
            </a:r>
          </a:p>
          <a:p>
            <a:pPr marL="45720" indent="0">
              <a:buNone/>
            </a:pPr>
            <a:endParaRPr lang="hr-HR" sz="2800" dirty="0" smtClean="0"/>
          </a:p>
          <a:p>
            <a:pPr marL="45720" indent="0">
              <a:buNone/>
            </a:pPr>
            <a:r>
              <a:rPr lang="hr-HR" sz="2800" dirty="0" smtClean="0"/>
              <a:t>Sporedni likovi:Poglavica,Ivka,Dario,Ivan,Miro,Filip,Alan,Špic,Bruno,raska(razrednica)...</a:t>
            </a:r>
            <a:endParaRPr lang="hr-HR" sz="2800" dirty="0"/>
          </a:p>
          <a:p>
            <a:pPr marL="45720" indent="0">
              <a:buNone/>
            </a:pP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933056"/>
            <a:ext cx="27363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63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" y="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Karakterizacija likova: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124744"/>
            <a:ext cx="8712968" cy="54006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hr-HR" sz="2400" dirty="0"/>
              <a:t>Anči: zaljubljena,vesela,ne može bez mamine pomoći i savjeta,uvijek je u nekim problemima... </a:t>
            </a:r>
            <a:r>
              <a:rPr lang="hr-HR" sz="2400" dirty="0" smtClean="0"/>
              <a:t>„ -Zaljubila sam se!-kukuriječe mi u uho,pogleda punog rascvjetanih potočnica,obraza mirisnih ružica i grla punog brbljavih vrapčića.”</a:t>
            </a:r>
          </a:p>
          <a:p>
            <a:pPr marL="45720" indent="0">
              <a:buNone/>
            </a:pPr>
            <a:endParaRPr lang="hr-HR" sz="2400" dirty="0"/>
          </a:p>
          <a:p>
            <a:pPr marL="45720" indent="0">
              <a:buNone/>
            </a:pPr>
            <a:r>
              <a:rPr lang="hr-HR" sz="2400" dirty="0"/>
              <a:t>Pigi: brižna,voli Anči,maštovita,duhovita,daje dobre savjete... „ -Aha!Kravà travù pasè,telè repòm mašè.”</a:t>
            </a:r>
          </a:p>
          <a:p>
            <a:pPr marL="45720" indent="0">
              <a:buNone/>
            </a:pPr>
            <a:endParaRPr lang="hr-HR" sz="2400" dirty="0" smtClean="0"/>
          </a:p>
          <a:p>
            <a:pPr marL="45720" indent="0">
              <a:buNone/>
            </a:pPr>
            <a:endParaRPr lang="hr-HR" sz="2400" dirty="0" smtClean="0"/>
          </a:p>
          <a:p>
            <a:pPr marL="45720" indent="0">
              <a:buNone/>
            </a:pPr>
            <a:r>
              <a:rPr lang="hr-HR" sz="2400" dirty="0" smtClean="0"/>
              <a:t>Anči                                            Pigi</a:t>
            </a:r>
            <a:endParaRPr lang="hr-HR" sz="2400" dirty="0"/>
          </a:p>
          <a:p>
            <a:pPr marL="45720" indent="0">
              <a:buNone/>
            </a:pPr>
            <a:endParaRPr lang="hr-HR" sz="2400" dirty="0"/>
          </a:p>
          <a:p>
            <a:pPr marL="45720" indent="0">
              <a:buNone/>
            </a:pPr>
            <a:r>
              <a:rPr lang="hr-HR" sz="2400" dirty="0" smtClean="0"/>
              <a:t> </a:t>
            </a:r>
            <a:endParaRPr lang="hr-HR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421803"/>
            <a:ext cx="2939819" cy="22048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437112"/>
            <a:ext cx="2939818" cy="2204864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683568" y="5323520"/>
            <a:ext cx="100811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935675" y="5395528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66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51" y="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Najljepši ulomak: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484784"/>
            <a:ext cx="7560840" cy="396044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hr-HR" sz="2800" dirty="0" smtClean="0"/>
              <a:t>„-To ti je: J-jednostavnost,U-umjerenost,P-pristojnost,I-inteligencija.Sve zajedno personality-osobnost.Upoznaj sebe,pronađi svoj stil i budi osoba puna osobne osobnosti.”(str.31.)</a:t>
            </a:r>
          </a:p>
          <a:p>
            <a:pPr marL="45720" indent="0">
              <a:buNone/>
            </a:pPr>
            <a:endParaRPr lang="hr-HR" sz="2800" dirty="0"/>
          </a:p>
          <a:p>
            <a:pPr marL="45720" indent="0">
              <a:buNone/>
            </a:pPr>
            <a:r>
              <a:rPr lang="hr-HR" sz="2800" dirty="0" smtClean="0"/>
              <a:t>Ovaj ulomak mi se sviđa jer je Pigi na jako lijep i duhovit način objasnila Anči svoju poruku koja je jako istinita </a:t>
            </a:r>
            <a:r>
              <a:rPr lang="hr-HR" sz="2800" dirty="0" smtClean="0">
                <a:sym typeface="Wingdings" pitchFamily="2" charset="2"/>
              </a:rPr>
              <a:t>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237087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188</TotalTime>
  <Words>364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Slipstream</vt:lpstr>
      <vt:lpstr>Čuj,Pigi,zaljubila sam se</vt:lpstr>
      <vt:lpstr>Bilješke o piscu:</vt:lpstr>
      <vt:lpstr>Doživljaj i vrsta djela:</vt:lpstr>
      <vt:lpstr>Mjesto radnje: </vt:lpstr>
      <vt:lpstr>Vrijeme radnje:</vt:lpstr>
      <vt:lpstr>Tema i ideja djela:</vt:lpstr>
      <vt:lpstr>Likovi:</vt:lpstr>
      <vt:lpstr>Karakterizacija likova:</vt:lpstr>
      <vt:lpstr>Najljepši ulomak:</vt:lpstr>
      <vt:lpstr>Izradila: Dora Dolski,7.b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Čuj,Pigi,zaljubila sam se</dc:title>
  <dc:creator>dino</dc:creator>
  <cp:lastModifiedBy>dino</cp:lastModifiedBy>
  <cp:revision>17</cp:revision>
  <dcterms:created xsi:type="dcterms:W3CDTF">2013-05-26T12:18:27Z</dcterms:created>
  <dcterms:modified xsi:type="dcterms:W3CDTF">2013-05-28T14:10:05Z</dcterms:modified>
</cp:coreProperties>
</file>