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33DFC0-2BCC-4BFF-949B-30230D2C619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58FC1-9EC9-4153-B96D-4F10D0B992DA}" type="datetimeFigureOut">
              <a:rPr lang="hr-HR" smtClean="0"/>
              <a:t>26.5.2013.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56711-9B84-4897-A75C-AB8819ADEE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739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56711-9B84-4897-A75C-AB8819ADEE3E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158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81B9-6CE0-408D-B316-C3DB3F4D19D8}" type="datetimeFigureOut">
              <a:rPr lang="hr-HR" smtClean="0"/>
              <a:t>26.5.2013.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041A-384D-40B9-B8C6-34407292FF19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81B9-6CE0-408D-B316-C3DB3F4D19D8}" type="datetimeFigureOut">
              <a:rPr lang="hr-HR" smtClean="0"/>
              <a:t>26.5.2013.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041A-384D-40B9-B8C6-34407292FF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81B9-6CE0-408D-B316-C3DB3F4D19D8}" type="datetimeFigureOut">
              <a:rPr lang="hr-HR" smtClean="0"/>
              <a:t>26.5.2013.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041A-384D-40B9-B8C6-34407292FF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81B9-6CE0-408D-B316-C3DB3F4D19D8}" type="datetimeFigureOut">
              <a:rPr lang="hr-HR" smtClean="0"/>
              <a:t>26.5.2013.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041A-384D-40B9-B8C6-34407292FF19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81B9-6CE0-408D-B316-C3DB3F4D19D8}" type="datetimeFigureOut">
              <a:rPr lang="hr-HR" smtClean="0"/>
              <a:t>26.5.2013.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041A-384D-40B9-B8C6-34407292FF19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81B9-6CE0-408D-B316-C3DB3F4D19D8}" type="datetimeFigureOut">
              <a:rPr lang="hr-HR" smtClean="0"/>
              <a:t>26.5.2013.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041A-384D-40B9-B8C6-34407292FF19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81B9-6CE0-408D-B316-C3DB3F4D19D8}" type="datetimeFigureOut">
              <a:rPr lang="hr-HR" smtClean="0"/>
              <a:t>26.5.2013.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041A-384D-40B9-B8C6-34407292FF19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81B9-6CE0-408D-B316-C3DB3F4D19D8}" type="datetimeFigureOut">
              <a:rPr lang="hr-HR" smtClean="0"/>
              <a:t>26.5.2013.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041A-384D-40B9-B8C6-34407292FF1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81B9-6CE0-408D-B316-C3DB3F4D19D8}" type="datetimeFigureOut">
              <a:rPr lang="hr-HR" smtClean="0"/>
              <a:t>26.5.2013.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041A-384D-40B9-B8C6-34407292FF19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81B9-6CE0-408D-B316-C3DB3F4D19D8}" type="datetimeFigureOut">
              <a:rPr lang="hr-HR" smtClean="0"/>
              <a:t>26.5.2013.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041A-384D-40B9-B8C6-34407292FF19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81B9-6CE0-408D-B316-C3DB3F4D19D8}" type="datetimeFigureOut">
              <a:rPr lang="hr-HR" smtClean="0"/>
              <a:t>26.5.2013.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041A-384D-40B9-B8C6-34407292FF19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81981B9-6CE0-408D-B316-C3DB3F4D19D8}" type="datetimeFigureOut">
              <a:rPr lang="hr-HR" smtClean="0"/>
              <a:t>26.5.2013.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3F1041A-384D-40B9-B8C6-34407292FF19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915" y="1484784"/>
            <a:ext cx="8892480" cy="2926296"/>
          </a:xfrm>
        </p:spPr>
        <p:txBody>
          <a:bodyPr/>
          <a:lstStyle/>
          <a:p>
            <a:pPr marL="182880" indent="0">
              <a:buNone/>
            </a:pPr>
            <a:r>
              <a:rPr lang="hr-HR" sz="7200" dirty="0" smtClean="0">
                <a:solidFill>
                  <a:schemeClr val="bg1"/>
                </a:solidFill>
                <a:latin typeface="Cooper Black" pitchFamily="18" charset="0"/>
              </a:rPr>
              <a:t>Djevoj</a:t>
            </a:r>
            <a:r>
              <a:rPr lang="hr-HR" sz="7200" b="1" dirty="0" smtClean="0">
                <a:solidFill>
                  <a:schemeClr val="bg1"/>
                </a:solidFill>
                <a:latin typeface="Cooper Black" pitchFamily="18" charset="0"/>
              </a:rPr>
              <a:t>č</a:t>
            </a:r>
            <a:r>
              <a:rPr lang="hr-HR" sz="7200" dirty="0" smtClean="0">
                <a:solidFill>
                  <a:schemeClr val="bg1"/>
                </a:solidFill>
                <a:latin typeface="Cooper Black" pitchFamily="18" charset="0"/>
              </a:rPr>
              <a:t>ica iz Afganistana </a:t>
            </a:r>
            <a:endParaRPr lang="hr-HR" sz="7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2035" y="188640"/>
            <a:ext cx="4608512" cy="1152128"/>
          </a:xfrm>
        </p:spPr>
        <p:txBody>
          <a:bodyPr>
            <a:noAutofit/>
          </a:bodyPr>
          <a:lstStyle/>
          <a:p>
            <a:r>
              <a:rPr lang="hr-HR" sz="4400" dirty="0" smtClean="0">
                <a:solidFill>
                  <a:schemeClr val="bg1"/>
                </a:solidFill>
                <a:latin typeface="Cooper Black" pitchFamily="18" charset="0"/>
              </a:rPr>
              <a:t>Deborah Ellis</a:t>
            </a:r>
            <a:endParaRPr lang="hr-HR" sz="4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1026" name="Picture 2" descr="http://www.knjigolov.hr/slike/slika810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728467" cy="47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flipH="1" flipV="1">
            <a:off x="1617820" y="4039700"/>
            <a:ext cx="1730044" cy="1016496"/>
          </a:xfrm>
          <a:custGeom>
            <a:avLst/>
            <a:gdLst>
              <a:gd name="connsiteX0" fmla="*/ 138546 w 1676400"/>
              <a:gd name="connsiteY0" fmla="*/ 1371600 h 1371600"/>
              <a:gd name="connsiteX1" fmla="*/ 69273 w 1676400"/>
              <a:gd name="connsiteY1" fmla="*/ 1343891 h 1371600"/>
              <a:gd name="connsiteX2" fmla="*/ 55418 w 1676400"/>
              <a:gd name="connsiteY2" fmla="*/ 1302328 h 1371600"/>
              <a:gd name="connsiteX3" fmla="*/ 41564 w 1676400"/>
              <a:gd name="connsiteY3" fmla="*/ 1233055 h 1371600"/>
              <a:gd name="connsiteX4" fmla="*/ 27709 w 1676400"/>
              <a:gd name="connsiteY4" fmla="*/ 1177637 h 1371600"/>
              <a:gd name="connsiteX5" fmla="*/ 0 w 1676400"/>
              <a:gd name="connsiteY5" fmla="*/ 1039091 h 1371600"/>
              <a:gd name="connsiteX6" fmla="*/ 27709 w 1676400"/>
              <a:gd name="connsiteY6" fmla="*/ 637309 h 1371600"/>
              <a:gd name="connsiteX7" fmla="*/ 41564 w 1676400"/>
              <a:gd name="connsiteY7" fmla="*/ 595746 h 1371600"/>
              <a:gd name="connsiteX8" fmla="*/ 69273 w 1676400"/>
              <a:gd name="connsiteY8" fmla="*/ 554182 h 1371600"/>
              <a:gd name="connsiteX9" fmla="*/ 83127 w 1676400"/>
              <a:gd name="connsiteY9" fmla="*/ 512618 h 1371600"/>
              <a:gd name="connsiteX10" fmla="*/ 166255 w 1676400"/>
              <a:gd name="connsiteY10" fmla="*/ 457200 h 1371600"/>
              <a:gd name="connsiteX11" fmla="*/ 249382 w 1676400"/>
              <a:gd name="connsiteY11" fmla="*/ 401782 h 1371600"/>
              <a:gd name="connsiteX12" fmla="*/ 290946 w 1676400"/>
              <a:gd name="connsiteY12" fmla="*/ 387928 h 1371600"/>
              <a:gd name="connsiteX13" fmla="*/ 595746 w 1676400"/>
              <a:gd name="connsiteY13" fmla="*/ 401782 h 1371600"/>
              <a:gd name="connsiteX14" fmla="*/ 734291 w 1676400"/>
              <a:gd name="connsiteY14" fmla="*/ 415637 h 1371600"/>
              <a:gd name="connsiteX15" fmla="*/ 1122218 w 1676400"/>
              <a:gd name="connsiteY15" fmla="*/ 401782 h 1371600"/>
              <a:gd name="connsiteX16" fmla="*/ 1163782 w 1676400"/>
              <a:gd name="connsiteY16" fmla="*/ 387928 h 1371600"/>
              <a:gd name="connsiteX17" fmla="*/ 1219200 w 1676400"/>
              <a:gd name="connsiteY17" fmla="*/ 374073 h 1371600"/>
              <a:gd name="connsiteX18" fmla="*/ 1260764 w 1676400"/>
              <a:gd name="connsiteY18" fmla="*/ 346364 h 1371600"/>
              <a:gd name="connsiteX19" fmla="*/ 1302327 w 1676400"/>
              <a:gd name="connsiteY19" fmla="*/ 332509 h 1371600"/>
              <a:gd name="connsiteX20" fmla="*/ 1385455 w 1676400"/>
              <a:gd name="connsiteY20" fmla="*/ 290946 h 1371600"/>
              <a:gd name="connsiteX21" fmla="*/ 1510146 w 1676400"/>
              <a:gd name="connsiteY21" fmla="*/ 180109 h 1371600"/>
              <a:gd name="connsiteX22" fmla="*/ 1551709 w 1676400"/>
              <a:gd name="connsiteY22" fmla="*/ 138546 h 1371600"/>
              <a:gd name="connsiteX23" fmla="*/ 1620982 w 1676400"/>
              <a:gd name="connsiteY23" fmla="*/ 69273 h 1371600"/>
              <a:gd name="connsiteX24" fmla="*/ 1676400 w 1676400"/>
              <a:gd name="connsiteY2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76400" h="1371600">
                <a:moveTo>
                  <a:pt x="138546" y="1371600"/>
                </a:moveTo>
                <a:cubicBezTo>
                  <a:pt x="115455" y="1362364"/>
                  <a:pt x="88379" y="1359812"/>
                  <a:pt x="69273" y="1343891"/>
                </a:cubicBezTo>
                <a:cubicBezTo>
                  <a:pt x="58054" y="1334542"/>
                  <a:pt x="58960" y="1316496"/>
                  <a:pt x="55418" y="1302328"/>
                </a:cubicBezTo>
                <a:cubicBezTo>
                  <a:pt x="49707" y="1279483"/>
                  <a:pt x="46672" y="1256043"/>
                  <a:pt x="41564" y="1233055"/>
                </a:cubicBezTo>
                <a:cubicBezTo>
                  <a:pt x="37433" y="1214467"/>
                  <a:pt x="31699" y="1196256"/>
                  <a:pt x="27709" y="1177637"/>
                </a:cubicBezTo>
                <a:cubicBezTo>
                  <a:pt x="17841" y="1131586"/>
                  <a:pt x="0" y="1039091"/>
                  <a:pt x="0" y="1039091"/>
                </a:cubicBezTo>
                <a:cubicBezTo>
                  <a:pt x="8704" y="821503"/>
                  <a:pt x="-13193" y="780468"/>
                  <a:pt x="27709" y="637309"/>
                </a:cubicBezTo>
                <a:cubicBezTo>
                  <a:pt x="31721" y="623267"/>
                  <a:pt x="35033" y="608808"/>
                  <a:pt x="41564" y="595746"/>
                </a:cubicBezTo>
                <a:cubicBezTo>
                  <a:pt x="49011" y="580853"/>
                  <a:pt x="60037" y="568037"/>
                  <a:pt x="69273" y="554182"/>
                </a:cubicBezTo>
                <a:cubicBezTo>
                  <a:pt x="73891" y="540327"/>
                  <a:pt x="72800" y="522945"/>
                  <a:pt x="83127" y="512618"/>
                </a:cubicBezTo>
                <a:cubicBezTo>
                  <a:pt x="106675" y="489070"/>
                  <a:pt x="138546" y="475673"/>
                  <a:pt x="166255" y="457200"/>
                </a:cubicBezTo>
                <a:lnTo>
                  <a:pt x="249382" y="401782"/>
                </a:lnTo>
                <a:lnTo>
                  <a:pt x="290946" y="387928"/>
                </a:lnTo>
                <a:lnTo>
                  <a:pt x="595746" y="401782"/>
                </a:lnTo>
                <a:cubicBezTo>
                  <a:pt x="642068" y="404677"/>
                  <a:pt x="687879" y="415637"/>
                  <a:pt x="734291" y="415637"/>
                </a:cubicBezTo>
                <a:cubicBezTo>
                  <a:pt x="863682" y="415637"/>
                  <a:pt x="992909" y="406400"/>
                  <a:pt x="1122218" y="401782"/>
                </a:cubicBezTo>
                <a:cubicBezTo>
                  <a:pt x="1136073" y="397164"/>
                  <a:pt x="1149740" y="391940"/>
                  <a:pt x="1163782" y="387928"/>
                </a:cubicBezTo>
                <a:cubicBezTo>
                  <a:pt x="1182091" y="382697"/>
                  <a:pt x="1201698" y="381574"/>
                  <a:pt x="1219200" y="374073"/>
                </a:cubicBezTo>
                <a:cubicBezTo>
                  <a:pt x="1234505" y="367514"/>
                  <a:pt x="1245871" y="353811"/>
                  <a:pt x="1260764" y="346364"/>
                </a:cubicBezTo>
                <a:cubicBezTo>
                  <a:pt x="1273826" y="339833"/>
                  <a:pt x="1289265" y="339040"/>
                  <a:pt x="1302327" y="332509"/>
                </a:cubicBezTo>
                <a:cubicBezTo>
                  <a:pt x="1409746" y="278799"/>
                  <a:pt x="1280993" y="325765"/>
                  <a:pt x="1385455" y="290946"/>
                </a:cubicBezTo>
                <a:cubicBezTo>
                  <a:pt x="1459623" y="241500"/>
                  <a:pt x="1415244" y="275011"/>
                  <a:pt x="1510146" y="180109"/>
                </a:cubicBezTo>
                <a:cubicBezTo>
                  <a:pt x="1524000" y="166255"/>
                  <a:pt x="1540841" y="154848"/>
                  <a:pt x="1551709" y="138546"/>
                </a:cubicBezTo>
                <a:cubicBezTo>
                  <a:pt x="1588654" y="83127"/>
                  <a:pt x="1565563" y="106218"/>
                  <a:pt x="1620982" y="69273"/>
                </a:cubicBezTo>
                <a:cubicBezTo>
                  <a:pt x="1655937" y="16841"/>
                  <a:pt x="1636917" y="39483"/>
                  <a:pt x="1676400" y="0"/>
                </a:cubicBezTo>
              </a:path>
            </a:pathLst>
          </a:custGeom>
          <a:ln w="25400" cmpd="sng">
            <a:prstDash val="sysDot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Oval 5"/>
          <p:cNvSpPr/>
          <p:nvPr/>
        </p:nvSpPr>
        <p:spPr>
          <a:xfrm>
            <a:off x="720697" y="5056196"/>
            <a:ext cx="1794245" cy="10164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latin typeface="Poor Richard" pitchFamily="18" charset="0"/>
              </a:rPr>
              <a:t>otac</a:t>
            </a:r>
            <a:endParaRPr lang="hr-HR" sz="3600" dirty="0">
              <a:latin typeface="Poor Richard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91880" y="5056196"/>
            <a:ext cx="2448271" cy="10164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latin typeface="Poor Richard" pitchFamily="18" charset="0"/>
              </a:rPr>
              <a:t>Maryam</a:t>
            </a:r>
            <a:endParaRPr lang="hr-HR" sz="3600" dirty="0">
              <a:latin typeface="Poor Richard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84168" y="4039700"/>
            <a:ext cx="2082277" cy="10164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latin typeface="Poor Richard" pitchFamily="18" charset="0"/>
              </a:rPr>
              <a:t>Nooria</a:t>
            </a:r>
            <a:endParaRPr lang="hr-HR" sz="3600" dirty="0">
              <a:latin typeface="Poor Richard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008023" y="1635254"/>
            <a:ext cx="1794245" cy="10164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latin typeface="Poor Richard" pitchFamily="18" charset="0"/>
              </a:rPr>
              <a:t>Ali </a:t>
            </a:r>
            <a:endParaRPr lang="hr-HR" sz="3600" dirty="0">
              <a:latin typeface="Poor Richard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96522" y="476672"/>
            <a:ext cx="2271807" cy="10164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latin typeface="Poor Richard" pitchFamily="18" charset="0"/>
              </a:rPr>
              <a:t>talibani</a:t>
            </a:r>
            <a:endParaRPr lang="hr-HR" sz="3600" dirty="0">
              <a:latin typeface="Poor Richard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60525" y="402463"/>
            <a:ext cx="2066689" cy="10164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latin typeface="Poor Richard" pitchFamily="18" charset="0"/>
              </a:rPr>
              <a:t>Weera</a:t>
            </a:r>
            <a:endParaRPr lang="hr-HR" sz="3600" dirty="0">
              <a:latin typeface="Poor Richard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9500" y="1418959"/>
            <a:ext cx="2189781" cy="10164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latin typeface="Poor Richard" pitchFamily="18" charset="0"/>
              </a:rPr>
              <a:t>Shauzia </a:t>
            </a:r>
            <a:endParaRPr lang="hr-HR" sz="3600" dirty="0">
              <a:latin typeface="Poor Richard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9500" y="3217168"/>
            <a:ext cx="1794245" cy="10164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latin typeface="Poor Richard" pitchFamily="18" charset="0"/>
              </a:rPr>
              <a:t>Homa</a:t>
            </a:r>
            <a:endParaRPr lang="hr-HR" sz="3600" dirty="0">
              <a:latin typeface="Poor Richard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 rot="7605171" flipH="1" flipV="1">
            <a:off x="2026752" y="1939251"/>
            <a:ext cx="1508698" cy="842754"/>
          </a:xfrm>
          <a:custGeom>
            <a:avLst/>
            <a:gdLst>
              <a:gd name="connsiteX0" fmla="*/ 138546 w 1676400"/>
              <a:gd name="connsiteY0" fmla="*/ 1371600 h 1371600"/>
              <a:gd name="connsiteX1" fmla="*/ 69273 w 1676400"/>
              <a:gd name="connsiteY1" fmla="*/ 1343891 h 1371600"/>
              <a:gd name="connsiteX2" fmla="*/ 55418 w 1676400"/>
              <a:gd name="connsiteY2" fmla="*/ 1302328 h 1371600"/>
              <a:gd name="connsiteX3" fmla="*/ 41564 w 1676400"/>
              <a:gd name="connsiteY3" fmla="*/ 1233055 h 1371600"/>
              <a:gd name="connsiteX4" fmla="*/ 27709 w 1676400"/>
              <a:gd name="connsiteY4" fmla="*/ 1177637 h 1371600"/>
              <a:gd name="connsiteX5" fmla="*/ 0 w 1676400"/>
              <a:gd name="connsiteY5" fmla="*/ 1039091 h 1371600"/>
              <a:gd name="connsiteX6" fmla="*/ 27709 w 1676400"/>
              <a:gd name="connsiteY6" fmla="*/ 637309 h 1371600"/>
              <a:gd name="connsiteX7" fmla="*/ 41564 w 1676400"/>
              <a:gd name="connsiteY7" fmla="*/ 595746 h 1371600"/>
              <a:gd name="connsiteX8" fmla="*/ 69273 w 1676400"/>
              <a:gd name="connsiteY8" fmla="*/ 554182 h 1371600"/>
              <a:gd name="connsiteX9" fmla="*/ 83127 w 1676400"/>
              <a:gd name="connsiteY9" fmla="*/ 512618 h 1371600"/>
              <a:gd name="connsiteX10" fmla="*/ 166255 w 1676400"/>
              <a:gd name="connsiteY10" fmla="*/ 457200 h 1371600"/>
              <a:gd name="connsiteX11" fmla="*/ 249382 w 1676400"/>
              <a:gd name="connsiteY11" fmla="*/ 401782 h 1371600"/>
              <a:gd name="connsiteX12" fmla="*/ 290946 w 1676400"/>
              <a:gd name="connsiteY12" fmla="*/ 387928 h 1371600"/>
              <a:gd name="connsiteX13" fmla="*/ 595746 w 1676400"/>
              <a:gd name="connsiteY13" fmla="*/ 401782 h 1371600"/>
              <a:gd name="connsiteX14" fmla="*/ 734291 w 1676400"/>
              <a:gd name="connsiteY14" fmla="*/ 415637 h 1371600"/>
              <a:gd name="connsiteX15" fmla="*/ 1122218 w 1676400"/>
              <a:gd name="connsiteY15" fmla="*/ 401782 h 1371600"/>
              <a:gd name="connsiteX16" fmla="*/ 1163782 w 1676400"/>
              <a:gd name="connsiteY16" fmla="*/ 387928 h 1371600"/>
              <a:gd name="connsiteX17" fmla="*/ 1219200 w 1676400"/>
              <a:gd name="connsiteY17" fmla="*/ 374073 h 1371600"/>
              <a:gd name="connsiteX18" fmla="*/ 1260764 w 1676400"/>
              <a:gd name="connsiteY18" fmla="*/ 346364 h 1371600"/>
              <a:gd name="connsiteX19" fmla="*/ 1302327 w 1676400"/>
              <a:gd name="connsiteY19" fmla="*/ 332509 h 1371600"/>
              <a:gd name="connsiteX20" fmla="*/ 1385455 w 1676400"/>
              <a:gd name="connsiteY20" fmla="*/ 290946 h 1371600"/>
              <a:gd name="connsiteX21" fmla="*/ 1510146 w 1676400"/>
              <a:gd name="connsiteY21" fmla="*/ 180109 h 1371600"/>
              <a:gd name="connsiteX22" fmla="*/ 1551709 w 1676400"/>
              <a:gd name="connsiteY22" fmla="*/ 138546 h 1371600"/>
              <a:gd name="connsiteX23" fmla="*/ 1620982 w 1676400"/>
              <a:gd name="connsiteY23" fmla="*/ 69273 h 1371600"/>
              <a:gd name="connsiteX24" fmla="*/ 1676400 w 1676400"/>
              <a:gd name="connsiteY2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76400" h="1371600">
                <a:moveTo>
                  <a:pt x="138546" y="1371600"/>
                </a:moveTo>
                <a:cubicBezTo>
                  <a:pt x="115455" y="1362364"/>
                  <a:pt x="88379" y="1359812"/>
                  <a:pt x="69273" y="1343891"/>
                </a:cubicBezTo>
                <a:cubicBezTo>
                  <a:pt x="58054" y="1334542"/>
                  <a:pt x="58960" y="1316496"/>
                  <a:pt x="55418" y="1302328"/>
                </a:cubicBezTo>
                <a:cubicBezTo>
                  <a:pt x="49707" y="1279483"/>
                  <a:pt x="46672" y="1256043"/>
                  <a:pt x="41564" y="1233055"/>
                </a:cubicBezTo>
                <a:cubicBezTo>
                  <a:pt x="37433" y="1214467"/>
                  <a:pt x="31699" y="1196256"/>
                  <a:pt x="27709" y="1177637"/>
                </a:cubicBezTo>
                <a:cubicBezTo>
                  <a:pt x="17841" y="1131586"/>
                  <a:pt x="0" y="1039091"/>
                  <a:pt x="0" y="1039091"/>
                </a:cubicBezTo>
                <a:cubicBezTo>
                  <a:pt x="8704" y="821503"/>
                  <a:pt x="-13193" y="780468"/>
                  <a:pt x="27709" y="637309"/>
                </a:cubicBezTo>
                <a:cubicBezTo>
                  <a:pt x="31721" y="623267"/>
                  <a:pt x="35033" y="608808"/>
                  <a:pt x="41564" y="595746"/>
                </a:cubicBezTo>
                <a:cubicBezTo>
                  <a:pt x="49011" y="580853"/>
                  <a:pt x="60037" y="568037"/>
                  <a:pt x="69273" y="554182"/>
                </a:cubicBezTo>
                <a:cubicBezTo>
                  <a:pt x="73891" y="540327"/>
                  <a:pt x="72800" y="522945"/>
                  <a:pt x="83127" y="512618"/>
                </a:cubicBezTo>
                <a:cubicBezTo>
                  <a:pt x="106675" y="489070"/>
                  <a:pt x="138546" y="475673"/>
                  <a:pt x="166255" y="457200"/>
                </a:cubicBezTo>
                <a:lnTo>
                  <a:pt x="249382" y="401782"/>
                </a:lnTo>
                <a:lnTo>
                  <a:pt x="290946" y="387928"/>
                </a:lnTo>
                <a:lnTo>
                  <a:pt x="595746" y="401782"/>
                </a:lnTo>
                <a:cubicBezTo>
                  <a:pt x="642068" y="404677"/>
                  <a:pt x="687879" y="415637"/>
                  <a:pt x="734291" y="415637"/>
                </a:cubicBezTo>
                <a:cubicBezTo>
                  <a:pt x="863682" y="415637"/>
                  <a:pt x="992909" y="406400"/>
                  <a:pt x="1122218" y="401782"/>
                </a:cubicBezTo>
                <a:cubicBezTo>
                  <a:pt x="1136073" y="397164"/>
                  <a:pt x="1149740" y="391940"/>
                  <a:pt x="1163782" y="387928"/>
                </a:cubicBezTo>
                <a:cubicBezTo>
                  <a:pt x="1182091" y="382697"/>
                  <a:pt x="1201698" y="381574"/>
                  <a:pt x="1219200" y="374073"/>
                </a:cubicBezTo>
                <a:cubicBezTo>
                  <a:pt x="1234505" y="367514"/>
                  <a:pt x="1245871" y="353811"/>
                  <a:pt x="1260764" y="346364"/>
                </a:cubicBezTo>
                <a:cubicBezTo>
                  <a:pt x="1273826" y="339833"/>
                  <a:pt x="1289265" y="339040"/>
                  <a:pt x="1302327" y="332509"/>
                </a:cubicBezTo>
                <a:cubicBezTo>
                  <a:pt x="1409746" y="278799"/>
                  <a:pt x="1280993" y="325765"/>
                  <a:pt x="1385455" y="290946"/>
                </a:cubicBezTo>
                <a:cubicBezTo>
                  <a:pt x="1459623" y="241500"/>
                  <a:pt x="1415244" y="275011"/>
                  <a:pt x="1510146" y="180109"/>
                </a:cubicBezTo>
                <a:cubicBezTo>
                  <a:pt x="1524000" y="166255"/>
                  <a:pt x="1540841" y="154848"/>
                  <a:pt x="1551709" y="138546"/>
                </a:cubicBezTo>
                <a:cubicBezTo>
                  <a:pt x="1588654" y="83127"/>
                  <a:pt x="1565563" y="106218"/>
                  <a:pt x="1620982" y="69273"/>
                </a:cubicBezTo>
                <a:cubicBezTo>
                  <a:pt x="1655937" y="16841"/>
                  <a:pt x="1636917" y="39483"/>
                  <a:pt x="1676400" y="0"/>
                </a:cubicBezTo>
              </a:path>
            </a:pathLst>
          </a:custGeom>
          <a:ln w="25400" cmpd="sng">
            <a:prstDash val="sysDot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Freeform 16"/>
          <p:cNvSpPr/>
          <p:nvPr/>
        </p:nvSpPr>
        <p:spPr>
          <a:xfrm rot="10123628" flipH="1" flipV="1">
            <a:off x="4496091" y="1636056"/>
            <a:ext cx="1514020" cy="907116"/>
          </a:xfrm>
          <a:custGeom>
            <a:avLst/>
            <a:gdLst>
              <a:gd name="connsiteX0" fmla="*/ 138546 w 1676400"/>
              <a:gd name="connsiteY0" fmla="*/ 1371600 h 1371600"/>
              <a:gd name="connsiteX1" fmla="*/ 69273 w 1676400"/>
              <a:gd name="connsiteY1" fmla="*/ 1343891 h 1371600"/>
              <a:gd name="connsiteX2" fmla="*/ 55418 w 1676400"/>
              <a:gd name="connsiteY2" fmla="*/ 1302328 h 1371600"/>
              <a:gd name="connsiteX3" fmla="*/ 41564 w 1676400"/>
              <a:gd name="connsiteY3" fmla="*/ 1233055 h 1371600"/>
              <a:gd name="connsiteX4" fmla="*/ 27709 w 1676400"/>
              <a:gd name="connsiteY4" fmla="*/ 1177637 h 1371600"/>
              <a:gd name="connsiteX5" fmla="*/ 0 w 1676400"/>
              <a:gd name="connsiteY5" fmla="*/ 1039091 h 1371600"/>
              <a:gd name="connsiteX6" fmla="*/ 27709 w 1676400"/>
              <a:gd name="connsiteY6" fmla="*/ 637309 h 1371600"/>
              <a:gd name="connsiteX7" fmla="*/ 41564 w 1676400"/>
              <a:gd name="connsiteY7" fmla="*/ 595746 h 1371600"/>
              <a:gd name="connsiteX8" fmla="*/ 69273 w 1676400"/>
              <a:gd name="connsiteY8" fmla="*/ 554182 h 1371600"/>
              <a:gd name="connsiteX9" fmla="*/ 83127 w 1676400"/>
              <a:gd name="connsiteY9" fmla="*/ 512618 h 1371600"/>
              <a:gd name="connsiteX10" fmla="*/ 166255 w 1676400"/>
              <a:gd name="connsiteY10" fmla="*/ 457200 h 1371600"/>
              <a:gd name="connsiteX11" fmla="*/ 249382 w 1676400"/>
              <a:gd name="connsiteY11" fmla="*/ 401782 h 1371600"/>
              <a:gd name="connsiteX12" fmla="*/ 290946 w 1676400"/>
              <a:gd name="connsiteY12" fmla="*/ 387928 h 1371600"/>
              <a:gd name="connsiteX13" fmla="*/ 595746 w 1676400"/>
              <a:gd name="connsiteY13" fmla="*/ 401782 h 1371600"/>
              <a:gd name="connsiteX14" fmla="*/ 734291 w 1676400"/>
              <a:gd name="connsiteY14" fmla="*/ 415637 h 1371600"/>
              <a:gd name="connsiteX15" fmla="*/ 1122218 w 1676400"/>
              <a:gd name="connsiteY15" fmla="*/ 401782 h 1371600"/>
              <a:gd name="connsiteX16" fmla="*/ 1163782 w 1676400"/>
              <a:gd name="connsiteY16" fmla="*/ 387928 h 1371600"/>
              <a:gd name="connsiteX17" fmla="*/ 1219200 w 1676400"/>
              <a:gd name="connsiteY17" fmla="*/ 374073 h 1371600"/>
              <a:gd name="connsiteX18" fmla="*/ 1260764 w 1676400"/>
              <a:gd name="connsiteY18" fmla="*/ 346364 h 1371600"/>
              <a:gd name="connsiteX19" fmla="*/ 1302327 w 1676400"/>
              <a:gd name="connsiteY19" fmla="*/ 332509 h 1371600"/>
              <a:gd name="connsiteX20" fmla="*/ 1385455 w 1676400"/>
              <a:gd name="connsiteY20" fmla="*/ 290946 h 1371600"/>
              <a:gd name="connsiteX21" fmla="*/ 1510146 w 1676400"/>
              <a:gd name="connsiteY21" fmla="*/ 180109 h 1371600"/>
              <a:gd name="connsiteX22" fmla="*/ 1551709 w 1676400"/>
              <a:gd name="connsiteY22" fmla="*/ 138546 h 1371600"/>
              <a:gd name="connsiteX23" fmla="*/ 1620982 w 1676400"/>
              <a:gd name="connsiteY23" fmla="*/ 69273 h 1371600"/>
              <a:gd name="connsiteX24" fmla="*/ 1676400 w 1676400"/>
              <a:gd name="connsiteY2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76400" h="1371600">
                <a:moveTo>
                  <a:pt x="138546" y="1371600"/>
                </a:moveTo>
                <a:cubicBezTo>
                  <a:pt x="115455" y="1362364"/>
                  <a:pt x="88379" y="1359812"/>
                  <a:pt x="69273" y="1343891"/>
                </a:cubicBezTo>
                <a:cubicBezTo>
                  <a:pt x="58054" y="1334542"/>
                  <a:pt x="58960" y="1316496"/>
                  <a:pt x="55418" y="1302328"/>
                </a:cubicBezTo>
                <a:cubicBezTo>
                  <a:pt x="49707" y="1279483"/>
                  <a:pt x="46672" y="1256043"/>
                  <a:pt x="41564" y="1233055"/>
                </a:cubicBezTo>
                <a:cubicBezTo>
                  <a:pt x="37433" y="1214467"/>
                  <a:pt x="31699" y="1196256"/>
                  <a:pt x="27709" y="1177637"/>
                </a:cubicBezTo>
                <a:cubicBezTo>
                  <a:pt x="17841" y="1131586"/>
                  <a:pt x="0" y="1039091"/>
                  <a:pt x="0" y="1039091"/>
                </a:cubicBezTo>
                <a:cubicBezTo>
                  <a:pt x="8704" y="821503"/>
                  <a:pt x="-13193" y="780468"/>
                  <a:pt x="27709" y="637309"/>
                </a:cubicBezTo>
                <a:cubicBezTo>
                  <a:pt x="31721" y="623267"/>
                  <a:pt x="35033" y="608808"/>
                  <a:pt x="41564" y="595746"/>
                </a:cubicBezTo>
                <a:cubicBezTo>
                  <a:pt x="49011" y="580853"/>
                  <a:pt x="60037" y="568037"/>
                  <a:pt x="69273" y="554182"/>
                </a:cubicBezTo>
                <a:cubicBezTo>
                  <a:pt x="73891" y="540327"/>
                  <a:pt x="72800" y="522945"/>
                  <a:pt x="83127" y="512618"/>
                </a:cubicBezTo>
                <a:cubicBezTo>
                  <a:pt x="106675" y="489070"/>
                  <a:pt x="138546" y="475673"/>
                  <a:pt x="166255" y="457200"/>
                </a:cubicBezTo>
                <a:lnTo>
                  <a:pt x="249382" y="401782"/>
                </a:lnTo>
                <a:lnTo>
                  <a:pt x="290946" y="387928"/>
                </a:lnTo>
                <a:lnTo>
                  <a:pt x="595746" y="401782"/>
                </a:lnTo>
                <a:cubicBezTo>
                  <a:pt x="642068" y="404677"/>
                  <a:pt x="687879" y="415637"/>
                  <a:pt x="734291" y="415637"/>
                </a:cubicBezTo>
                <a:cubicBezTo>
                  <a:pt x="863682" y="415637"/>
                  <a:pt x="992909" y="406400"/>
                  <a:pt x="1122218" y="401782"/>
                </a:cubicBezTo>
                <a:cubicBezTo>
                  <a:pt x="1136073" y="397164"/>
                  <a:pt x="1149740" y="391940"/>
                  <a:pt x="1163782" y="387928"/>
                </a:cubicBezTo>
                <a:cubicBezTo>
                  <a:pt x="1182091" y="382697"/>
                  <a:pt x="1201698" y="381574"/>
                  <a:pt x="1219200" y="374073"/>
                </a:cubicBezTo>
                <a:cubicBezTo>
                  <a:pt x="1234505" y="367514"/>
                  <a:pt x="1245871" y="353811"/>
                  <a:pt x="1260764" y="346364"/>
                </a:cubicBezTo>
                <a:cubicBezTo>
                  <a:pt x="1273826" y="339833"/>
                  <a:pt x="1289265" y="339040"/>
                  <a:pt x="1302327" y="332509"/>
                </a:cubicBezTo>
                <a:cubicBezTo>
                  <a:pt x="1409746" y="278799"/>
                  <a:pt x="1280993" y="325765"/>
                  <a:pt x="1385455" y="290946"/>
                </a:cubicBezTo>
                <a:cubicBezTo>
                  <a:pt x="1459623" y="241500"/>
                  <a:pt x="1415244" y="275011"/>
                  <a:pt x="1510146" y="180109"/>
                </a:cubicBezTo>
                <a:cubicBezTo>
                  <a:pt x="1524000" y="166255"/>
                  <a:pt x="1540841" y="154848"/>
                  <a:pt x="1551709" y="138546"/>
                </a:cubicBezTo>
                <a:cubicBezTo>
                  <a:pt x="1588654" y="83127"/>
                  <a:pt x="1565563" y="106218"/>
                  <a:pt x="1620982" y="69273"/>
                </a:cubicBezTo>
                <a:cubicBezTo>
                  <a:pt x="1655937" y="16841"/>
                  <a:pt x="1636917" y="39483"/>
                  <a:pt x="1676400" y="0"/>
                </a:cubicBezTo>
              </a:path>
            </a:pathLst>
          </a:custGeom>
          <a:ln w="25400" cmpd="sng">
            <a:prstDash val="sysDot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Freeform 17"/>
          <p:cNvSpPr/>
          <p:nvPr/>
        </p:nvSpPr>
        <p:spPr>
          <a:xfrm>
            <a:off x="6516217" y="2467356"/>
            <a:ext cx="689840" cy="800023"/>
          </a:xfrm>
          <a:custGeom>
            <a:avLst/>
            <a:gdLst>
              <a:gd name="connsiteX0" fmla="*/ 138546 w 1676400"/>
              <a:gd name="connsiteY0" fmla="*/ 1371600 h 1371600"/>
              <a:gd name="connsiteX1" fmla="*/ 69273 w 1676400"/>
              <a:gd name="connsiteY1" fmla="*/ 1343891 h 1371600"/>
              <a:gd name="connsiteX2" fmla="*/ 55418 w 1676400"/>
              <a:gd name="connsiteY2" fmla="*/ 1302328 h 1371600"/>
              <a:gd name="connsiteX3" fmla="*/ 41564 w 1676400"/>
              <a:gd name="connsiteY3" fmla="*/ 1233055 h 1371600"/>
              <a:gd name="connsiteX4" fmla="*/ 27709 w 1676400"/>
              <a:gd name="connsiteY4" fmla="*/ 1177637 h 1371600"/>
              <a:gd name="connsiteX5" fmla="*/ 0 w 1676400"/>
              <a:gd name="connsiteY5" fmla="*/ 1039091 h 1371600"/>
              <a:gd name="connsiteX6" fmla="*/ 27709 w 1676400"/>
              <a:gd name="connsiteY6" fmla="*/ 637309 h 1371600"/>
              <a:gd name="connsiteX7" fmla="*/ 41564 w 1676400"/>
              <a:gd name="connsiteY7" fmla="*/ 595746 h 1371600"/>
              <a:gd name="connsiteX8" fmla="*/ 69273 w 1676400"/>
              <a:gd name="connsiteY8" fmla="*/ 554182 h 1371600"/>
              <a:gd name="connsiteX9" fmla="*/ 83127 w 1676400"/>
              <a:gd name="connsiteY9" fmla="*/ 512618 h 1371600"/>
              <a:gd name="connsiteX10" fmla="*/ 166255 w 1676400"/>
              <a:gd name="connsiteY10" fmla="*/ 457200 h 1371600"/>
              <a:gd name="connsiteX11" fmla="*/ 249382 w 1676400"/>
              <a:gd name="connsiteY11" fmla="*/ 401782 h 1371600"/>
              <a:gd name="connsiteX12" fmla="*/ 290946 w 1676400"/>
              <a:gd name="connsiteY12" fmla="*/ 387928 h 1371600"/>
              <a:gd name="connsiteX13" fmla="*/ 595746 w 1676400"/>
              <a:gd name="connsiteY13" fmla="*/ 401782 h 1371600"/>
              <a:gd name="connsiteX14" fmla="*/ 734291 w 1676400"/>
              <a:gd name="connsiteY14" fmla="*/ 415637 h 1371600"/>
              <a:gd name="connsiteX15" fmla="*/ 1122218 w 1676400"/>
              <a:gd name="connsiteY15" fmla="*/ 401782 h 1371600"/>
              <a:gd name="connsiteX16" fmla="*/ 1163782 w 1676400"/>
              <a:gd name="connsiteY16" fmla="*/ 387928 h 1371600"/>
              <a:gd name="connsiteX17" fmla="*/ 1219200 w 1676400"/>
              <a:gd name="connsiteY17" fmla="*/ 374073 h 1371600"/>
              <a:gd name="connsiteX18" fmla="*/ 1260764 w 1676400"/>
              <a:gd name="connsiteY18" fmla="*/ 346364 h 1371600"/>
              <a:gd name="connsiteX19" fmla="*/ 1302327 w 1676400"/>
              <a:gd name="connsiteY19" fmla="*/ 332509 h 1371600"/>
              <a:gd name="connsiteX20" fmla="*/ 1385455 w 1676400"/>
              <a:gd name="connsiteY20" fmla="*/ 290946 h 1371600"/>
              <a:gd name="connsiteX21" fmla="*/ 1510146 w 1676400"/>
              <a:gd name="connsiteY21" fmla="*/ 180109 h 1371600"/>
              <a:gd name="connsiteX22" fmla="*/ 1551709 w 1676400"/>
              <a:gd name="connsiteY22" fmla="*/ 138546 h 1371600"/>
              <a:gd name="connsiteX23" fmla="*/ 1620982 w 1676400"/>
              <a:gd name="connsiteY23" fmla="*/ 69273 h 1371600"/>
              <a:gd name="connsiteX24" fmla="*/ 1676400 w 1676400"/>
              <a:gd name="connsiteY2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76400" h="1371600">
                <a:moveTo>
                  <a:pt x="138546" y="1371600"/>
                </a:moveTo>
                <a:cubicBezTo>
                  <a:pt x="115455" y="1362364"/>
                  <a:pt x="88379" y="1359812"/>
                  <a:pt x="69273" y="1343891"/>
                </a:cubicBezTo>
                <a:cubicBezTo>
                  <a:pt x="58054" y="1334542"/>
                  <a:pt x="58960" y="1316496"/>
                  <a:pt x="55418" y="1302328"/>
                </a:cubicBezTo>
                <a:cubicBezTo>
                  <a:pt x="49707" y="1279483"/>
                  <a:pt x="46672" y="1256043"/>
                  <a:pt x="41564" y="1233055"/>
                </a:cubicBezTo>
                <a:cubicBezTo>
                  <a:pt x="37433" y="1214467"/>
                  <a:pt x="31699" y="1196256"/>
                  <a:pt x="27709" y="1177637"/>
                </a:cubicBezTo>
                <a:cubicBezTo>
                  <a:pt x="17841" y="1131586"/>
                  <a:pt x="0" y="1039091"/>
                  <a:pt x="0" y="1039091"/>
                </a:cubicBezTo>
                <a:cubicBezTo>
                  <a:pt x="8704" y="821503"/>
                  <a:pt x="-13193" y="780468"/>
                  <a:pt x="27709" y="637309"/>
                </a:cubicBezTo>
                <a:cubicBezTo>
                  <a:pt x="31721" y="623267"/>
                  <a:pt x="35033" y="608808"/>
                  <a:pt x="41564" y="595746"/>
                </a:cubicBezTo>
                <a:cubicBezTo>
                  <a:pt x="49011" y="580853"/>
                  <a:pt x="60037" y="568037"/>
                  <a:pt x="69273" y="554182"/>
                </a:cubicBezTo>
                <a:cubicBezTo>
                  <a:pt x="73891" y="540327"/>
                  <a:pt x="72800" y="522945"/>
                  <a:pt x="83127" y="512618"/>
                </a:cubicBezTo>
                <a:cubicBezTo>
                  <a:pt x="106675" y="489070"/>
                  <a:pt x="138546" y="475673"/>
                  <a:pt x="166255" y="457200"/>
                </a:cubicBezTo>
                <a:lnTo>
                  <a:pt x="249382" y="401782"/>
                </a:lnTo>
                <a:lnTo>
                  <a:pt x="290946" y="387928"/>
                </a:lnTo>
                <a:lnTo>
                  <a:pt x="595746" y="401782"/>
                </a:lnTo>
                <a:cubicBezTo>
                  <a:pt x="642068" y="404677"/>
                  <a:pt x="687879" y="415637"/>
                  <a:pt x="734291" y="415637"/>
                </a:cubicBezTo>
                <a:cubicBezTo>
                  <a:pt x="863682" y="415637"/>
                  <a:pt x="992909" y="406400"/>
                  <a:pt x="1122218" y="401782"/>
                </a:cubicBezTo>
                <a:cubicBezTo>
                  <a:pt x="1136073" y="397164"/>
                  <a:pt x="1149740" y="391940"/>
                  <a:pt x="1163782" y="387928"/>
                </a:cubicBezTo>
                <a:cubicBezTo>
                  <a:pt x="1182091" y="382697"/>
                  <a:pt x="1201698" y="381574"/>
                  <a:pt x="1219200" y="374073"/>
                </a:cubicBezTo>
                <a:cubicBezTo>
                  <a:pt x="1234505" y="367514"/>
                  <a:pt x="1245871" y="353811"/>
                  <a:pt x="1260764" y="346364"/>
                </a:cubicBezTo>
                <a:cubicBezTo>
                  <a:pt x="1273826" y="339833"/>
                  <a:pt x="1289265" y="339040"/>
                  <a:pt x="1302327" y="332509"/>
                </a:cubicBezTo>
                <a:cubicBezTo>
                  <a:pt x="1409746" y="278799"/>
                  <a:pt x="1280993" y="325765"/>
                  <a:pt x="1385455" y="290946"/>
                </a:cubicBezTo>
                <a:cubicBezTo>
                  <a:pt x="1459623" y="241500"/>
                  <a:pt x="1415244" y="275011"/>
                  <a:pt x="1510146" y="180109"/>
                </a:cubicBezTo>
                <a:cubicBezTo>
                  <a:pt x="1524000" y="166255"/>
                  <a:pt x="1540841" y="154848"/>
                  <a:pt x="1551709" y="138546"/>
                </a:cubicBezTo>
                <a:cubicBezTo>
                  <a:pt x="1588654" y="83127"/>
                  <a:pt x="1565563" y="106218"/>
                  <a:pt x="1620982" y="69273"/>
                </a:cubicBezTo>
                <a:cubicBezTo>
                  <a:pt x="1655937" y="16841"/>
                  <a:pt x="1636917" y="39483"/>
                  <a:pt x="1676400" y="0"/>
                </a:cubicBezTo>
              </a:path>
            </a:pathLst>
          </a:custGeom>
          <a:ln w="25400" cmpd="sng">
            <a:prstDash val="sysDot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Freeform 18"/>
          <p:cNvSpPr/>
          <p:nvPr/>
        </p:nvSpPr>
        <p:spPr>
          <a:xfrm rot="4460394" flipH="1" flipV="1">
            <a:off x="1565382" y="2590108"/>
            <a:ext cx="954231" cy="614596"/>
          </a:xfrm>
          <a:custGeom>
            <a:avLst/>
            <a:gdLst>
              <a:gd name="connsiteX0" fmla="*/ 138546 w 1676400"/>
              <a:gd name="connsiteY0" fmla="*/ 1371600 h 1371600"/>
              <a:gd name="connsiteX1" fmla="*/ 69273 w 1676400"/>
              <a:gd name="connsiteY1" fmla="*/ 1343891 h 1371600"/>
              <a:gd name="connsiteX2" fmla="*/ 55418 w 1676400"/>
              <a:gd name="connsiteY2" fmla="*/ 1302328 h 1371600"/>
              <a:gd name="connsiteX3" fmla="*/ 41564 w 1676400"/>
              <a:gd name="connsiteY3" fmla="*/ 1233055 h 1371600"/>
              <a:gd name="connsiteX4" fmla="*/ 27709 w 1676400"/>
              <a:gd name="connsiteY4" fmla="*/ 1177637 h 1371600"/>
              <a:gd name="connsiteX5" fmla="*/ 0 w 1676400"/>
              <a:gd name="connsiteY5" fmla="*/ 1039091 h 1371600"/>
              <a:gd name="connsiteX6" fmla="*/ 27709 w 1676400"/>
              <a:gd name="connsiteY6" fmla="*/ 637309 h 1371600"/>
              <a:gd name="connsiteX7" fmla="*/ 41564 w 1676400"/>
              <a:gd name="connsiteY7" fmla="*/ 595746 h 1371600"/>
              <a:gd name="connsiteX8" fmla="*/ 69273 w 1676400"/>
              <a:gd name="connsiteY8" fmla="*/ 554182 h 1371600"/>
              <a:gd name="connsiteX9" fmla="*/ 83127 w 1676400"/>
              <a:gd name="connsiteY9" fmla="*/ 512618 h 1371600"/>
              <a:gd name="connsiteX10" fmla="*/ 166255 w 1676400"/>
              <a:gd name="connsiteY10" fmla="*/ 457200 h 1371600"/>
              <a:gd name="connsiteX11" fmla="*/ 249382 w 1676400"/>
              <a:gd name="connsiteY11" fmla="*/ 401782 h 1371600"/>
              <a:gd name="connsiteX12" fmla="*/ 290946 w 1676400"/>
              <a:gd name="connsiteY12" fmla="*/ 387928 h 1371600"/>
              <a:gd name="connsiteX13" fmla="*/ 595746 w 1676400"/>
              <a:gd name="connsiteY13" fmla="*/ 401782 h 1371600"/>
              <a:gd name="connsiteX14" fmla="*/ 734291 w 1676400"/>
              <a:gd name="connsiteY14" fmla="*/ 415637 h 1371600"/>
              <a:gd name="connsiteX15" fmla="*/ 1122218 w 1676400"/>
              <a:gd name="connsiteY15" fmla="*/ 401782 h 1371600"/>
              <a:gd name="connsiteX16" fmla="*/ 1163782 w 1676400"/>
              <a:gd name="connsiteY16" fmla="*/ 387928 h 1371600"/>
              <a:gd name="connsiteX17" fmla="*/ 1219200 w 1676400"/>
              <a:gd name="connsiteY17" fmla="*/ 374073 h 1371600"/>
              <a:gd name="connsiteX18" fmla="*/ 1260764 w 1676400"/>
              <a:gd name="connsiteY18" fmla="*/ 346364 h 1371600"/>
              <a:gd name="connsiteX19" fmla="*/ 1302327 w 1676400"/>
              <a:gd name="connsiteY19" fmla="*/ 332509 h 1371600"/>
              <a:gd name="connsiteX20" fmla="*/ 1385455 w 1676400"/>
              <a:gd name="connsiteY20" fmla="*/ 290946 h 1371600"/>
              <a:gd name="connsiteX21" fmla="*/ 1510146 w 1676400"/>
              <a:gd name="connsiteY21" fmla="*/ 180109 h 1371600"/>
              <a:gd name="connsiteX22" fmla="*/ 1551709 w 1676400"/>
              <a:gd name="connsiteY22" fmla="*/ 138546 h 1371600"/>
              <a:gd name="connsiteX23" fmla="*/ 1620982 w 1676400"/>
              <a:gd name="connsiteY23" fmla="*/ 69273 h 1371600"/>
              <a:gd name="connsiteX24" fmla="*/ 1676400 w 1676400"/>
              <a:gd name="connsiteY2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76400" h="1371600">
                <a:moveTo>
                  <a:pt x="138546" y="1371600"/>
                </a:moveTo>
                <a:cubicBezTo>
                  <a:pt x="115455" y="1362364"/>
                  <a:pt x="88379" y="1359812"/>
                  <a:pt x="69273" y="1343891"/>
                </a:cubicBezTo>
                <a:cubicBezTo>
                  <a:pt x="58054" y="1334542"/>
                  <a:pt x="58960" y="1316496"/>
                  <a:pt x="55418" y="1302328"/>
                </a:cubicBezTo>
                <a:cubicBezTo>
                  <a:pt x="49707" y="1279483"/>
                  <a:pt x="46672" y="1256043"/>
                  <a:pt x="41564" y="1233055"/>
                </a:cubicBezTo>
                <a:cubicBezTo>
                  <a:pt x="37433" y="1214467"/>
                  <a:pt x="31699" y="1196256"/>
                  <a:pt x="27709" y="1177637"/>
                </a:cubicBezTo>
                <a:cubicBezTo>
                  <a:pt x="17841" y="1131586"/>
                  <a:pt x="0" y="1039091"/>
                  <a:pt x="0" y="1039091"/>
                </a:cubicBezTo>
                <a:cubicBezTo>
                  <a:pt x="8704" y="821503"/>
                  <a:pt x="-13193" y="780468"/>
                  <a:pt x="27709" y="637309"/>
                </a:cubicBezTo>
                <a:cubicBezTo>
                  <a:pt x="31721" y="623267"/>
                  <a:pt x="35033" y="608808"/>
                  <a:pt x="41564" y="595746"/>
                </a:cubicBezTo>
                <a:cubicBezTo>
                  <a:pt x="49011" y="580853"/>
                  <a:pt x="60037" y="568037"/>
                  <a:pt x="69273" y="554182"/>
                </a:cubicBezTo>
                <a:cubicBezTo>
                  <a:pt x="73891" y="540327"/>
                  <a:pt x="72800" y="522945"/>
                  <a:pt x="83127" y="512618"/>
                </a:cubicBezTo>
                <a:cubicBezTo>
                  <a:pt x="106675" y="489070"/>
                  <a:pt x="138546" y="475673"/>
                  <a:pt x="166255" y="457200"/>
                </a:cubicBezTo>
                <a:lnTo>
                  <a:pt x="249382" y="401782"/>
                </a:lnTo>
                <a:lnTo>
                  <a:pt x="290946" y="387928"/>
                </a:lnTo>
                <a:lnTo>
                  <a:pt x="595746" y="401782"/>
                </a:lnTo>
                <a:cubicBezTo>
                  <a:pt x="642068" y="404677"/>
                  <a:pt x="687879" y="415637"/>
                  <a:pt x="734291" y="415637"/>
                </a:cubicBezTo>
                <a:cubicBezTo>
                  <a:pt x="863682" y="415637"/>
                  <a:pt x="992909" y="406400"/>
                  <a:pt x="1122218" y="401782"/>
                </a:cubicBezTo>
                <a:cubicBezTo>
                  <a:pt x="1136073" y="397164"/>
                  <a:pt x="1149740" y="391940"/>
                  <a:pt x="1163782" y="387928"/>
                </a:cubicBezTo>
                <a:cubicBezTo>
                  <a:pt x="1182091" y="382697"/>
                  <a:pt x="1201698" y="381574"/>
                  <a:pt x="1219200" y="374073"/>
                </a:cubicBezTo>
                <a:cubicBezTo>
                  <a:pt x="1234505" y="367514"/>
                  <a:pt x="1245871" y="353811"/>
                  <a:pt x="1260764" y="346364"/>
                </a:cubicBezTo>
                <a:cubicBezTo>
                  <a:pt x="1273826" y="339833"/>
                  <a:pt x="1289265" y="339040"/>
                  <a:pt x="1302327" y="332509"/>
                </a:cubicBezTo>
                <a:cubicBezTo>
                  <a:pt x="1409746" y="278799"/>
                  <a:pt x="1280993" y="325765"/>
                  <a:pt x="1385455" y="290946"/>
                </a:cubicBezTo>
                <a:cubicBezTo>
                  <a:pt x="1459623" y="241500"/>
                  <a:pt x="1415244" y="275011"/>
                  <a:pt x="1510146" y="180109"/>
                </a:cubicBezTo>
                <a:cubicBezTo>
                  <a:pt x="1524000" y="166255"/>
                  <a:pt x="1540841" y="154848"/>
                  <a:pt x="1551709" y="138546"/>
                </a:cubicBezTo>
                <a:cubicBezTo>
                  <a:pt x="1588654" y="83127"/>
                  <a:pt x="1565563" y="106218"/>
                  <a:pt x="1620982" y="69273"/>
                </a:cubicBezTo>
                <a:cubicBezTo>
                  <a:pt x="1655937" y="16841"/>
                  <a:pt x="1636917" y="39483"/>
                  <a:pt x="1676400" y="0"/>
                </a:cubicBezTo>
              </a:path>
            </a:pathLst>
          </a:custGeom>
          <a:ln w="25400" cmpd="sng">
            <a:prstDash val="sysDot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Freeform 20"/>
          <p:cNvSpPr/>
          <p:nvPr/>
        </p:nvSpPr>
        <p:spPr>
          <a:xfrm rot="7500369">
            <a:off x="5758409" y="3877542"/>
            <a:ext cx="216129" cy="712242"/>
          </a:xfrm>
          <a:custGeom>
            <a:avLst/>
            <a:gdLst>
              <a:gd name="connsiteX0" fmla="*/ 138546 w 1676400"/>
              <a:gd name="connsiteY0" fmla="*/ 1371600 h 1371600"/>
              <a:gd name="connsiteX1" fmla="*/ 69273 w 1676400"/>
              <a:gd name="connsiteY1" fmla="*/ 1343891 h 1371600"/>
              <a:gd name="connsiteX2" fmla="*/ 55418 w 1676400"/>
              <a:gd name="connsiteY2" fmla="*/ 1302328 h 1371600"/>
              <a:gd name="connsiteX3" fmla="*/ 41564 w 1676400"/>
              <a:gd name="connsiteY3" fmla="*/ 1233055 h 1371600"/>
              <a:gd name="connsiteX4" fmla="*/ 27709 w 1676400"/>
              <a:gd name="connsiteY4" fmla="*/ 1177637 h 1371600"/>
              <a:gd name="connsiteX5" fmla="*/ 0 w 1676400"/>
              <a:gd name="connsiteY5" fmla="*/ 1039091 h 1371600"/>
              <a:gd name="connsiteX6" fmla="*/ 27709 w 1676400"/>
              <a:gd name="connsiteY6" fmla="*/ 637309 h 1371600"/>
              <a:gd name="connsiteX7" fmla="*/ 41564 w 1676400"/>
              <a:gd name="connsiteY7" fmla="*/ 595746 h 1371600"/>
              <a:gd name="connsiteX8" fmla="*/ 69273 w 1676400"/>
              <a:gd name="connsiteY8" fmla="*/ 554182 h 1371600"/>
              <a:gd name="connsiteX9" fmla="*/ 83127 w 1676400"/>
              <a:gd name="connsiteY9" fmla="*/ 512618 h 1371600"/>
              <a:gd name="connsiteX10" fmla="*/ 166255 w 1676400"/>
              <a:gd name="connsiteY10" fmla="*/ 457200 h 1371600"/>
              <a:gd name="connsiteX11" fmla="*/ 249382 w 1676400"/>
              <a:gd name="connsiteY11" fmla="*/ 401782 h 1371600"/>
              <a:gd name="connsiteX12" fmla="*/ 290946 w 1676400"/>
              <a:gd name="connsiteY12" fmla="*/ 387928 h 1371600"/>
              <a:gd name="connsiteX13" fmla="*/ 595746 w 1676400"/>
              <a:gd name="connsiteY13" fmla="*/ 401782 h 1371600"/>
              <a:gd name="connsiteX14" fmla="*/ 734291 w 1676400"/>
              <a:gd name="connsiteY14" fmla="*/ 415637 h 1371600"/>
              <a:gd name="connsiteX15" fmla="*/ 1122218 w 1676400"/>
              <a:gd name="connsiteY15" fmla="*/ 401782 h 1371600"/>
              <a:gd name="connsiteX16" fmla="*/ 1163782 w 1676400"/>
              <a:gd name="connsiteY16" fmla="*/ 387928 h 1371600"/>
              <a:gd name="connsiteX17" fmla="*/ 1219200 w 1676400"/>
              <a:gd name="connsiteY17" fmla="*/ 374073 h 1371600"/>
              <a:gd name="connsiteX18" fmla="*/ 1260764 w 1676400"/>
              <a:gd name="connsiteY18" fmla="*/ 346364 h 1371600"/>
              <a:gd name="connsiteX19" fmla="*/ 1302327 w 1676400"/>
              <a:gd name="connsiteY19" fmla="*/ 332509 h 1371600"/>
              <a:gd name="connsiteX20" fmla="*/ 1385455 w 1676400"/>
              <a:gd name="connsiteY20" fmla="*/ 290946 h 1371600"/>
              <a:gd name="connsiteX21" fmla="*/ 1510146 w 1676400"/>
              <a:gd name="connsiteY21" fmla="*/ 180109 h 1371600"/>
              <a:gd name="connsiteX22" fmla="*/ 1551709 w 1676400"/>
              <a:gd name="connsiteY22" fmla="*/ 138546 h 1371600"/>
              <a:gd name="connsiteX23" fmla="*/ 1620982 w 1676400"/>
              <a:gd name="connsiteY23" fmla="*/ 69273 h 1371600"/>
              <a:gd name="connsiteX24" fmla="*/ 1676400 w 1676400"/>
              <a:gd name="connsiteY2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76400" h="1371600">
                <a:moveTo>
                  <a:pt x="138546" y="1371600"/>
                </a:moveTo>
                <a:cubicBezTo>
                  <a:pt x="115455" y="1362364"/>
                  <a:pt x="88379" y="1359812"/>
                  <a:pt x="69273" y="1343891"/>
                </a:cubicBezTo>
                <a:cubicBezTo>
                  <a:pt x="58054" y="1334542"/>
                  <a:pt x="58960" y="1316496"/>
                  <a:pt x="55418" y="1302328"/>
                </a:cubicBezTo>
                <a:cubicBezTo>
                  <a:pt x="49707" y="1279483"/>
                  <a:pt x="46672" y="1256043"/>
                  <a:pt x="41564" y="1233055"/>
                </a:cubicBezTo>
                <a:cubicBezTo>
                  <a:pt x="37433" y="1214467"/>
                  <a:pt x="31699" y="1196256"/>
                  <a:pt x="27709" y="1177637"/>
                </a:cubicBezTo>
                <a:cubicBezTo>
                  <a:pt x="17841" y="1131586"/>
                  <a:pt x="0" y="1039091"/>
                  <a:pt x="0" y="1039091"/>
                </a:cubicBezTo>
                <a:cubicBezTo>
                  <a:pt x="8704" y="821503"/>
                  <a:pt x="-13193" y="780468"/>
                  <a:pt x="27709" y="637309"/>
                </a:cubicBezTo>
                <a:cubicBezTo>
                  <a:pt x="31721" y="623267"/>
                  <a:pt x="35033" y="608808"/>
                  <a:pt x="41564" y="595746"/>
                </a:cubicBezTo>
                <a:cubicBezTo>
                  <a:pt x="49011" y="580853"/>
                  <a:pt x="60037" y="568037"/>
                  <a:pt x="69273" y="554182"/>
                </a:cubicBezTo>
                <a:cubicBezTo>
                  <a:pt x="73891" y="540327"/>
                  <a:pt x="72800" y="522945"/>
                  <a:pt x="83127" y="512618"/>
                </a:cubicBezTo>
                <a:cubicBezTo>
                  <a:pt x="106675" y="489070"/>
                  <a:pt x="138546" y="475673"/>
                  <a:pt x="166255" y="457200"/>
                </a:cubicBezTo>
                <a:lnTo>
                  <a:pt x="249382" y="401782"/>
                </a:lnTo>
                <a:lnTo>
                  <a:pt x="290946" y="387928"/>
                </a:lnTo>
                <a:lnTo>
                  <a:pt x="595746" y="401782"/>
                </a:lnTo>
                <a:cubicBezTo>
                  <a:pt x="642068" y="404677"/>
                  <a:pt x="687879" y="415637"/>
                  <a:pt x="734291" y="415637"/>
                </a:cubicBezTo>
                <a:cubicBezTo>
                  <a:pt x="863682" y="415637"/>
                  <a:pt x="992909" y="406400"/>
                  <a:pt x="1122218" y="401782"/>
                </a:cubicBezTo>
                <a:cubicBezTo>
                  <a:pt x="1136073" y="397164"/>
                  <a:pt x="1149740" y="391940"/>
                  <a:pt x="1163782" y="387928"/>
                </a:cubicBezTo>
                <a:cubicBezTo>
                  <a:pt x="1182091" y="382697"/>
                  <a:pt x="1201698" y="381574"/>
                  <a:pt x="1219200" y="374073"/>
                </a:cubicBezTo>
                <a:cubicBezTo>
                  <a:pt x="1234505" y="367514"/>
                  <a:pt x="1245871" y="353811"/>
                  <a:pt x="1260764" y="346364"/>
                </a:cubicBezTo>
                <a:cubicBezTo>
                  <a:pt x="1273826" y="339833"/>
                  <a:pt x="1289265" y="339040"/>
                  <a:pt x="1302327" y="332509"/>
                </a:cubicBezTo>
                <a:cubicBezTo>
                  <a:pt x="1409746" y="278799"/>
                  <a:pt x="1280993" y="325765"/>
                  <a:pt x="1385455" y="290946"/>
                </a:cubicBezTo>
                <a:cubicBezTo>
                  <a:pt x="1459623" y="241500"/>
                  <a:pt x="1415244" y="275011"/>
                  <a:pt x="1510146" y="180109"/>
                </a:cubicBezTo>
                <a:cubicBezTo>
                  <a:pt x="1524000" y="166255"/>
                  <a:pt x="1540841" y="154848"/>
                  <a:pt x="1551709" y="138546"/>
                </a:cubicBezTo>
                <a:cubicBezTo>
                  <a:pt x="1588654" y="83127"/>
                  <a:pt x="1565563" y="106218"/>
                  <a:pt x="1620982" y="69273"/>
                </a:cubicBezTo>
                <a:cubicBezTo>
                  <a:pt x="1655937" y="16841"/>
                  <a:pt x="1636917" y="39483"/>
                  <a:pt x="1676400" y="0"/>
                </a:cubicBezTo>
              </a:path>
            </a:pathLst>
          </a:custGeom>
          <a:ln w="25400" cmpd="sng">
            <a:prstDash val="sysDot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Freeform 21"/>
          <p:cNvSpPr/>
          <p:nvPr/>
        </p:nvSpPr>
        <p:spPr>
          <a:xfrm rot="9166830">
            <a:off x="4259620" y="4147937"/>
            <a:ext cx="514839" cy="800023"/>
          </a:xfrm>
          <a:custGeom>
            <a:avLst/>
            <a:gdLst>
              <a:gd name="connsiteX0" fmla="*/ 138546 w 1676400"/>
              <a:gd name="connsiteY0" fmla="*/ 1371600 h 1371600"/>
              <a:gd name="connsiteX1" fmla="*/ 69273 w 1676400"/>
              <a:gd name="connsiteY1" fmla="*/ 1343891 h 1371600"/>
              <a:gd name="connsiteX2" fmla="*/ 55418 w 1676400"/>
              <a:gd name="connsiteY2" fmla="*/ 1302328 h 1371600"/>
              <a:gd name="connsiteX3" fmla="*/ 41564 w 1676400"/>
              <a:gd name="connsiteY3" fmla="*/ 1233055 h 1371600"/>
              <a:gd name="connsiteX4" fmla="*/ 27709 w 1676400"/>
              <a:gd name="connsiteY4" fmla="*/ 1177637 h 1371600"/>
              <a:gd name="connsiteX5" fmla="*/ 0 w 1676400"/>
              <a:gd name="connsiteY5" fmla="*/ 1039091 h 1371600"/>
              <a:gd name="connsiteX6" fmla="*/ 27709 w 1676400"/>
              <a:gd name="connsiteY6" fmla="*/ 637309 h 1371600"/>
              <a:gd name="connsiteX7" fmla="*/ 41564 w 1676400"/>
              <a:gd name="connsiteY7" fmla="*/ 595746 h 1371600"/>
              <a:gd name="connsiteX8" fmla="*/ 69273 w 1676400"/>
              <a:gd name="connsiteY8" fmla="*/ 554182 h 1371600"/>
              <a:gd name="connsiteX9" fmla="*/ 83127 w 1676400"/>
              <a:gd name="connsiteY9" fmla="*/ 512618 h 1371600"/>
              <a:gd name="connsiteX10" fmla="*/ 166255 w 1676400"/>
              <a:gd name="connsiteY10" fmla="*/ 457200 h 1371600"/>
              <a:gd name="connsiteX11" fmla="*/ 249382 w 1676400"/>
              <a:gd name="connsiteY11" fmla="*/ 401782 h 1371600"/>
              <a:gd name="connsiteX12" fmla="*/ 290946 w 1676400"/>
              <a:gd name="connsiteY12" fmla="*/ 387928 h 1371600"/>
              <a:gd name="connsiteX13" fmla="*/ 595746 w 1676400"/>
              <a:gd name="connsiteY13" fmla="*/ 401782 h 1371600"/>
              <a:gd name="connsiteX14" fmla="*/ 734291 w 1676400"/>
              <a:gd name="connsiteY14" fmla="*/ 415637 h 1371600"/>
              <a:gd name="connsiteX15" fmla="*/ 1122218 w 1676400"/>
              <a:gd name="connsiteY15" fmla="*/ 401782 h 1371600"/>
              <a:gd name="connsiteX16" fmla="*/ 1163782 w 1676400"/>
              <a:gd name="connsiteY16" fmla="*/ 387928 h 1371600"/>
              <a:gd name="connsiteX17" fmla="*/ 1219200 w 1676400"/>
              <a:gd name="connsiteY17" fmla="*/ 374073 h 1371600"/>
              <a:gd name="connsiteX18" fmla="*/ 1260764 w 1676400"/>
              <a:gd name="connsiteY18" fmla="*/ 346364 h 1371600"/>
              <a:gd name="connsiteX19" fmla="*/ 1302327 w 1676400"/>
              <a:gd name="connsiteY19" fmla="*/ 332509 h 1371600"/>
              <a:gd name="connsiteX20" fmla="*/ 1385455 w 1676400"/>
              <a:gd name="connsiteY20" fmla="*/ 290946 h 1371600"/>
              <a:gd name="connsiteX21" fmla="*/ 1510146 w 1676400"/>
              <a:gd name="connsiteY21" fmla="*/ 180109 h 1371600"/>
              <a:gd name="connsiteX22" fmla="*/ 1551709 w 1676400"/>
              <a:gd name="connsiteY22" fmla="*/ 138546 h 1371600"/>
              <a:gd name="connsiteX23" fmla="*/ 1620982 w 1676400"/>
              <a:gd name="connsiteY23" fmla="*/ 69273 h 1371600"/>
              <a:gd name="connsiteX24" fmla="*/ 1676400 w 1676400"/>
              <a:gd name="connsiteY2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76400" h="1371600">
                <a:moveTo>
                  <a:pt x="138546" y="1371600"/>
                </a:moveTo>
                <a:cubicBezTo>
                  <a:pt x="115455" y="1362364"/>
                  <a:pt x="88379" y="1359812"/>
                  <a:pt x="69273" y="1343891"/>
                </a:cubicBezTo>
                <a:cubicBezTo>
                  <a:pt x="58054" y="1334542"/>
                  <a:pt x="58960" y="1316496"/>
                  <a:pt x="55418" y="1302328"/>
                </a:cubicBezTo>
                <a:cubicBezTo>
                  <a:pt x="49707" y="1279483"/>
                  <a:pt x="46672" y="1256043"/>
                  <a:pt x="41564" y="1233055"/>
                </a:cubicBezTo>
                <a:cubicBezTo>
                  <a:pt x="37433" y="1214467"/>
                  <a:pt x="31699" y="1196256"/>
                  <a:pt x="27709" y="1177637"/>
                </a:cubicBezTo>
                <a:cubicBezTo>
                  <a:pt x="17841" y="1131586"/>
                  <a:pt x="0" y="1039091"/>
                  <a:pt x="0" y="1039091"/>
                </a:cubicBezTo>
                <a:cubicBezTo>
                  <a:pt x="8704" y="821503"/>
                  <a:pt x="-13193" y="780468"/>
                  <a:pt x="27709" y="637309"/>
                </a:cubicBezTo>
                <a:cubicBezTo>
                  <a:pt x="31721" y="623267"/>
                  <a:pt x="35033" y="608808"/>
                  <a:pt x="41564" y="595746"/>
                </a:cubicBezTo>
                <a:cubicBezTo>
                  <a:pt x="49011" y="580853"/>
                  <a:pt x="60037" y="568037"/>
                  <a:pt x="69273" y="554182"/>
                </a:cubicBezTo>
                <a:cubicBezTo>
                  <a:pt x="73891" y="540327"/>
                  <a:pt x="72800" y="522945"/>
                  <a:pt x="83127" y="512618"/>
                </a:cubicBezTo>
                <a:cubicBezTo>
                  <a:pt x="106675" y="489070"/>
                  <a:pt x="138546" y="475673"/>
                  <a:pt x="166255" y="457200"/>
                </a:cubicBezTo>
                <a:lnTo>
                  <a:pt x="249382" y="401782"/>
                </a:lnTo>
                <a:lnTo>
                  <a:pt x="290946" y="387928"/>
                </a:lnTo>
                <a:lnTo>
                  <a:pt x="595746" y="401782"/>
                </a:lnTo>
                <a:cubicBezTo>
                  <a:pt x="642068" y="404677"/>
                  <a:pt x="687879" y="415637"/>
                  <a:pt x="734291" y="415637"/>
                </a:cubicBezTo>
                <a:cubicBezTo>
                  <a:pt x="863682" y="415637"/>
                  <a:pt x="992909" y="406400"/>
                  <a:pt x="1122218" y="401782"/>
                </a:cubicBezTo>
                <a:cubicBezTo>
                  <a:pt x="1136073" y="397164"/>
                  <a:pt x="1149740" y="391940"/>
                  <a:pt x="1163782" y="387928"/>
                </a:cubicBezTo>
                <a:cubicBezTo>
                  <a:pt x="1182091" y="382697"/>
                  <a:pt x="1201698" y="381574"/>
                  <a:pt x="1219200" y="374073"/>
                </a:cubicBezTo>
                <a:cubicBezTo>
                  <a:pt x="1234505" y="367514"/>
                  <a:pt x="1245871" y="353811"/>
                  <a:pt x="1260764" y="346364"/>
                </a:cubicBezTo>
                <a:cubicBezTo>
                  <a:pt x="1273826" y="339833"/>
                  <a:pt x="1289265" y="339040"/>
                  <a:pt x="1302327" y="332509"/>
                </a:cubicBezTo>
                <a:cubicBezTo>
                  <a:pt x="1409746" y="278799"/>
                  <a:pt x="1280993" y="325765"/>
                  <a:pt x="1385455" y="290946"/>
                </a:cubicBezTo>
                <a:cubicBezTo>
                  <a:pt x="1459623" y="241500"/>
                  <a:pt x="1415244" y="275011"/>
                  <a:pt x="1510146" y="180109"/>
                </a:cubicBezTo>
                <a:cubicBezTo>
                  <a:pt x="1524000" y="166255"/>
                  <a:pt x="1540841" y="154848"/>
                  <a:pt x="1551709" y="138546"/>
                </a:cubicBezTo>
                <a:cubicBezTo>
                  <a:pt x="1588654" y="83127"/>
                  <a:pt x="1565563" y="106218"/>
                  <a:pt x="1620982" y="69273"/>
                </a:cubicBezTo>
                <a:cubicBezTo>
                  <a:pt x="1655937" y="16841"/>
                  <a:pt x="1636917" y="39483"/>
                  <a:pt x="1676400" y="0"/>
                </a:cubicBezTo>
              </a:path>
            </a:pathLst>
          </a:custGeom>
          <a:ln w="25400" cmpd="sng">
            <a:prstDash val="sysDot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Freeform 19"/>
          <p:cNvSpPr/>
          <p:nvPr/>
        </p:nvSpPr>
        <p:spPr>
          <a:xfrm rot="4460394" flipV="1">
            <a:off x="2200844" y="3367729"/>
            <a:ext cx="234678" cy="506840"/>
          </a:xfrm>
          <a:custGeom>
            <a:avLst/>
            <a:gdLst>
              <a:gd name="connsiteX0" fmla="*/ 138546 w 1676400"/>
              <a:gd name="connsiteY0" fmla="*/ 1371600 h 1371600"/>
              <a:gd name="connsiteX1" fmla="*/ 69273 w 1676400"/>
              <a:gd name="connsiteY1" fmla="*/ 1343891 h 1371600"/>
              <a:gd name="connsiteX2" fmla="*/ 55418 w 1676400"/>
              <a:gd name="connsiteY2" fmla="*/ 1302328 h 1371600"/>
              <a:gd name="connsiteX3" fmla="*/ 41564 w 1676400"/>
              <a:gd name="connsiteY3" fmla="*/ 1233055 h 1371600"/>
              <a:gd name="connsiteX4" fmla="*/ 27709 w 1676400"/>
              <a:gd name="connsiteY4" fmla="*/ 1177637 h 1371600"/>
              <a:gd name="connsiteX5" fmla="*/ 0 w 1676400"/>
              <a:gd name="connsiteY5" fmla="*/ 1039091 h 1371600"/>
              <a:gd name="connsiteX6" fmla="*/ 27709 w 1676400"/>
              <a:gd name="connsiteY6" fmla="*/ 637309 h 1371600"/>
              <a:gd name="connsiteX7" fmla="*/ 41564 w 1676400"/>
              <a:gd name="connsiteY7" fmla="*/ 595746 h 1371600"/>
              <a:gd name="connsiteX8" fmla="*/ 69273 w 1676400"/>
              <a:gd name="connsiteY8" fmla="*/ 554182 h 1371600"/>
              <a:gd name="connsiteX9" fmla="*/ 83127 w 1676400"/>
              <a:gd name="connsiteY9" fmla="*/ 512618 h 1371600"/>
              <a:gd name="connsiteX10" fmla="*/ 166255 w 1676400"/>
              <a:gd name="connsiteY10" fmla="*/ 457200 h 1371600"/>
              <a:gd name="connsiteX11" fmla="*/ 249382 w 1676400"/>
              <a:gd name="connsiteY11" fmla="*/ 401782 h 1371600"/>
              <a:gd name="connsiteX12" fmla="*/ 290946 w 1676400"/>
              <a:gd name="connsiteY12" fmla="*/ 387928 h 1371600"/>
              <a:gd name="connsiteX13" fmla="*/ 595746 w 1676400"/>
              <a:gd name="connsiteY13" fmla="*/ 401782 h 1371600"/>
              <a:gd name="connsiteX14" fmla="*/ 734291 w 1676400"/>
              <a:gd name="connsiteY14" fmla="*/ 415637 h 1371600"/>
              <a:gd name="connsiteX15" fmla="*/ 1122218 w 1676400"/>
              <a:gd name="connsiteY15" fmla="*/ 401782 h 1371600"/>
              <a:gd name="connsiteX16" fmla="*/ 1163782 w 1676400"/>
              <a:gd name="connsiteY16" fmla="*/ 387928 h 1371600"/>
              <a:gd name="connsiteX17" fmla="*/ 1219200 w 1676400"/>
              <a:gd name="connsiteY17" fmla="*/ 374073 h 1371600"/>
              <a:gd name="connsiteX18" fmla="*/ 1260764 w 1676400"/>
              <a:gd name="connsiteY18" fmla="*/ 346364 h 1371600"/>
              <a:gd name="connsiteX19" fmla="*/ 1302327 w 1676400"/>
              <a:gd name="connsiteY19" fmla="*/ 332509 h 1371600"/>
              <a:gd name="connsiteX20" fmla="*/ 1385455 w 1676400"/>
              <a:gd name="connsiteY20" fmla="*/ 290946 h 1371600"/>
              <a:gd name="connsiteX21" fmla="*/ 1510146 w 1676400"/>
              <a:gd name="connsiteY21" fmla="*/ 180109 h 1371600"/>
              <a:gd name="connsiteX22" fmla="*/ 1551709 w 1676400"/>
              <a:gd name="connsiteY22" fmla="*/ 138546 h 1371600"/>
              <a:gd name="connsiteX23" fmla="*/ 1620982 w 1676400"/>
              <a:gd name="connsiteY23" fmla="*/ 69273 h 1371600"/>
              <a:gd name="connsiteX24" fmla="*/ 1676400 w 1676400"/>
              <a:gd name="connsiteY2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76400" h="1371600">
                <a:moveTo>
                  <a:pt x="138546" y="1371600"/>
                </a:moveTo>
                <a:cubicBezTo>
                  <a:pt x="115455" y="1362364"/>
                  <a:pt x="88379" y="1359812"/>
                  <a:pt x="69273" y="1343891"/>
                </a:cubicBezTo>
                <a:cubicBezTo>
                  <a:pt x="58054" y="1334542"/>
                  <a:pt x="58960" y="1316496"/>
                  <a:pt x="55418" y="1302328"/>
                </a:cubicBezTo>
                <a:cubicBezTo>
                  <a:pt x="49707" y="1279483"/>
                  <a:pt x="46672" y="1256043"/>
                  <a:pt x="41564" y="1233055"/>
                </a:cubicBezTo>
                <a:cubicBezTo>
                  <a:pt x="37433" y="1214467"/>
                  <a:pt x="31699" y="1196256"/>
                  <a:pt x="27709" y="1177637"/>
                </a:cubicBezTo>
                <a:cubicBezTo>
                  <a:pt x="17841" y="1131586"/>
                  <a:pt x="0" y="1039091"/>
                  <a:pt x="0" y="1039091"/>
                </a:cubicBezTo>
                <a:cubicBezTo>
                  <a:pt x="8704" y="821503"/>
                  <a:pt x="-13193" y="780468"/>
                  <a:pt x="27709" y="637309"/>
                </a:cubicBezTo>
                <a:cubicBezTo>
                  <a:pt x="31721" y="623267"/>
                  <a:pt x="35033" y="608808"/>
                  <a:pt x="41564" y="595746"/>
                </a:cubicBezTo>
                <a:cubicBezTo>
                  <a:pt x="49011" y="580853"/>
                  <a:pt x="60037" y="568037"/>
                  <a:pt x="69273" y="554182"/>
                </a:cubicBezTo>
                <a:cubicBezTo>
                  <a:pt x="73891" y="540327"/>
                  <a:pt x="72800" y="522945"/>
                  <a:pt x="83127" y="512618"/>
                </a:cubicBezTo>
                <a:cubicBezTo>
                  <a:pt x="106675" y="489070"/>
                  <a:pt x="138546" y="475673"/>
                  <a:pt x="166255" y="457200"/>
                </a:cubicBezTo>
                <a:lnTo>
                  <a:pt x="249382" y="401782"/>
                </a:lnTo>
                <a:lnTo>
                  <a:pt x="290946" y="387928"/>
                </a:lnTo>
                <a:lnTo>
                  <a:pt x="595746" y="401782"/>
                </a:lnTo>
                <a:cubicBezTo>
                  <a:pt x="642068" y="404677"/>
                  <a:pt x="687879" y="415637"/>
                  <a:pt x="734291" y="415637"/>
                </a:cubicBezTo>
                <a:cubicBezTo>
                  <a:pt x="863682" y="415637"/>
                  <a:pt x="992909" y="406400"/>
                  <a:pt x="1122218" y="401782"/>
                </a:cubicBezTo>
                <a:cubicBezTo>
                  <a:pt x="1136073" y="397164"/>
                  <a:pt x="1149740" y="391940"/>
                  <a:pt x="1163782" y="387928"/>
                </a:cubicBezTo>
                <a:cubicBezTo>
                  <a:pt x="1182091" y="382697"/>
                  <a:pt x="1201698" y="381574"/>
                  <a:pt x="1219200" y="374073"/>
                </a:cubicBezTo>
                <a:cubicBezTo>
                  <a:pt x="1234505" y="367514"/>
                  <a:pt x="1245871" y="353811"/>
                  <a:pt x="1260764" y="346364"/>
                </a:cubicBezTo>
                <a:cubicBezTo>
                  <a:pt x="1273826" y="339833"/>
                  <a:pt x="1289265" y="339040"/>
                  <a:pt x="1302327" y="332509"/>
                </a:cubicBezTo>
                <a:cubicBezTo>
                  <a:pt x="1409746" y="278799"/>
                  <a:pt x="1280993" y="325765"/>
                  <a:pt x="1385455" y="290946"/>
                </a:cubicBezTo>
                <a:cubicBezTo>
                  <a:pt x="1459623" y="241500"/>
                  <a:pt x="1415244" y="275011"/>
                  <a:pt x="1510146" y="180109"/>
                </a:cubicBezTo>
                <a:cubicBezTo>
                  <a:pt x="1524000" y="166255"/>
                  <a:pt x="1540841" y="154848"/>
                  <a:pt x="1551709" y="138546"/>
                </a:cubicBezTo>
                <a:cubicBezTo>
                  <a:pt x="1588654" y="83127"/>
                  <a:pt x="1565563" y="106218"/>
                  <a:pt x="1620982" y="69273"/>
                </a:cubicBezTo>
                <a:cubicBezTo>
                  <a:pt x="1655937" y="16841"/>
                  <a:pt x="1636917" y="39483"/>
                  <a:pt x="1676400" y="0"/>
                </a:cubicBezTo>
              </a:path>
            </a:pathLst>
          </a:custGeom>
          <a:ln w="25400" cmpd="sng">
            <a:prstDash val="sysDot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Oval 22"/>
          <p:cNvSpPr/>
          <p:nvPr/>
        </p:nvSpPr>
        <p:spPr>
          <a:xfrm>
            <a:off x="3071816" y="1127006"/>
            <a:ext cx="1857104" cy="96260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latin typeface="Poor Richard" pitchFamily="18" charset="0"/>
              </a:rPr>
              <a:t>majka</a:t>
            </a:r>
            <a:endParaRPr lang="hr-HR" sz="3600" dirty="0">
              <a:latin typeface="Poor Richard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 rot="10123628" flipH="1" flipV="1">
            <a:off x="3834302" y="2124880"/>
            <a:ext cx="100083" cy="684951"/>
          </a:xfrm>
          <a:custGeom>
            <a:avLst/>
            <a:gdLst>
              <a:gd name="connsiteX0" fmla="*/ 138546 w 1676400"/>
              <a:gd name="connsiteY0" fmla="*/ 1371600 h 1371600"/>
              <a:gd name="connsiteX1" fmla="*/ 69273 w 1676400"/>
              <a:gd name="connsiteY1" fmla="*/ 1343891 h 1371600"/>
              <a:gd name="connsiteX2" fmla="*/ 55418 w 1676400"/>
              <a:gd name="connsiteY2" fmla="*/ 1302328 h 1371600"/>
              <a:gd name="connsiteX3" fmla="*/ 41564 w 1676400"/>
              <a:gd name="connsiteY3" fmla="*/ 1233055 h 1371600"/>
              <a:gd name="connsiteX4" fmla="*/ 27709 w 1676400"/>
              <a:gd name="connsiteY4" fmla="*/ 1177637 h 1371600"/>
              <a:gd name="connsiteX5" fmla="*/ 0 w 1676400"/>
              <a:gd name="connsiteY5" fmla="*/ 1039091 h 1371600"/>
              <a:gd name="connsiteX6" fmla="*/ 27709 w 1676400"/>
              <a:gd name="connsiteY6" fmla="*/ 637309 h 1371600"/>
              <a:gd name="connsiteX7" fmla="*/ 41564 w 1676400"/>
              <a:gd name="connsiteY7" fmla="*/ 595746 h 1371600"/>
              <a:gd name="connsiteX8" fmla="*/ 69273 w 1676400"/>
              <a:gd name="connsiteY8" fmla="*/ 554182 h 1371600"/>
              <a:gd name="connsiteX9" fmla="*/ 83127 w 1676400"/>
              <a:gd name="connsiteY9" fmla="*/ 512618 h 1371600"/>
              <a:gd name="connsiteX10" fmla="*/ 166255 w 1676400"/>
              <a:gd name="connsiteY10" fmla="*/ 457200 h 1371600"/>
              <a:gd name="connsiteX11" fmla="*/ 249382 w 1676400"/>
              <a:gd name="connsiteY11" fmla="*/ 401782 h 1371600"/>
              <a:gd name="connsiteX12" fmla="*/ 290946 w 1676400"/>
              <a:gd name="connsiteY12" fmla="*/ 387928 h 1371600"/>
              <a:gd name="connsiteX13" fmla="*/ 595746 w 1676400"/>
              <a:gd name="connsiteY13" fmla="*/ 401782 h 1371600"/>
              <a:gd name="connsiteX14" fmla="*/ 734291 w 1676400"/>
              <a:gd name="connsiteY14" fmla="*/ 415637 h 1371600"/>
              <a:gd name="connsiteX15" fmla="*/ 1122218 w 1676400"/>
              <a:gd name="connsiteY15" fmla="*/ 401782 h 1371600"/>
              <a:gd name="connsiteX16" fmla="*/ 1163782 w 1676400"/>
              <a:gd name="connsiteY16" fmla="*/ 387928 h 1371600"/>
              <a:gd name="connsiteX17" fmla="*/ 1219200 w 1676400"/>
              <a:gd name="connsiteY17" fmla="*/ 374073 h 1371600"/>
              <a:gd name="connsiteX18" fmla="*/ 1260764 w 1676400"/>
              <a:gd name="connsiteY18" fmla="*/ 346364 h 1371600"/>
              <a:gd name="connsiteX19" fmla="*/ 1302327 w 1676400"/>
              <a:gd name="connsiteY19" fmla="*/ 332509 h 1371600"/>
              <a:gd name="connsiteX20" fmla="*/ 1385455 w 1676400"/>
              <a:gd name="connsiteY20" fmla="*/ 290946 h 1371600"/>
              <a:gd name="connsiteX21" fmla="*/ 1510146 w 1676400"/>
              <a:gd name="connsiteY21" fmla="*/ 180109 h 1371600"/>
              <a:gd name="connsiteX22" fmla="*/ 1551709 w 1676400"/>
              <a:gd name="connsiteY22" fmla="*/ 138546 h 1371600"/>
              <a:gd name="connsiteX23" fmla="*/ 1620982 w 1676400"/>
              <a:gd name="connsiteY23" fmla="*/ 69273 h 1371600"/>
              <a:gd name="connsiteX24" fmla="*/ 1676400 w 1676400"/>
              <a:gd name="connsiteY2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76400" h="1371600">
                <a:moveTo>
                  <a:pt x="138546" y="1371600"/>
                </a:moveTo>
                <a:cubicBezTo>
                  <a:pt x="115455" y="1362364"/>
                  <a:pt x="88379" y="1359812"/>
                  <a:pt x="69273" y="1343891"/>
                </a:cubicBezTo>
                <a:cubicBezTo>
                  <a:pt x="58054" y="1334542"/>
                  <a:pt x="58960" y="1316496"/>
                  <a:pt x="55418" y="1302328"/>
                </a:cubicBezTo>
                <a:cubicBezTo>
                  <a:pt x="49707" y="1279483"/>
                  <a:pt x="46672" y="1256043"/>
                  <a:pt x="41564" y="1233055"/>
                </a:cubicBezTo>
                <a:cubicBezTo>
                  <a:pt x="37433" y="1214467"/>
                  <a:pt x="31699" y="1196256"/>
                  <a:pt x="27709" y="1177637"/>
                </a:cubicBezTo>
                <a:cubicBezTo>
                  <a:pt x="17841" y="1131586"/>
                  <a:pt x="0" y="1039091"/>
                  <a:pt x="0" y="1039091"/>
                </a:cubicBezTo>
                <a:cubicBezTo>
                  <a:pt x="8704" y="821503"/>
                  <a:pt x="-13193" y="780468"/>
                  <a:pt x="27709" y="637309"/>
                </a:cubicBezTo>
                <a:cubicBezTo>
                  <a:pt x="31721" y="623267"/>
                  <a:pt x="35033" y="608808"/>
                  <a:pt x="41564" y="595746"/>
                </a:cubicBezTo>
                <a:cubicBezTo>
                  <a:pt x="49011" y="580853"/>
                  <a:pt x="60037" y="568037"/>
                  <a:pt x="69273" y="554182"/>
                </a:cubicBezTo>
                <a:cubicBezTo>
                  <a:pt x="73891" y="540327"/>
                  <a:pt x="72800" y="522945"/>
                  <a:pt x="83127" y="512618"/>
                </a:cubicBezTo>
                <a:cubicBezTo>
                  <a:pt x="106675" y="489070"/>
                  <a:pt x="138546" y="475673"/>
                  <a:pt x="166255" y="457200"/>
                </a:cubicBezTo>
                <a:lnTo>
                  <a:pt x="249382" y="401782"/>
                </a:lnTo>
                <a:lnTo>
                  <a:pt x="290946" y="387928"/>
                </a:lnTo>
                <a:lnTo>
                  <a:pt x="595746" y="401782"/>
                </a:lnTo>
                <a:cubicBezTo>
                  <a:pt x="642068" y="404677"/>
                  <a:pt x="687879" y="415637"/>
                  <a:pt x="734291" y="415637"/>
                </a:cubicBezTo>
                <a:cubicBezTo>
                  <a:pt x="863682" y="415637"/>
                  <a:pt x="992909" y="406400"/>
                  <a:pt x="1122218" y="401782"/>
                </a:cubicBezTo>
                <a:cubicBezTo>
                  <a:pt x="1136073" y="397164"/>
                  <a:pt x="1149740" y="391940"/>
                  <a:pt x="1163782" y="387928"/>
                </a:cubicBezTo>
                <a:cubicBezTo>
                  <a:pt x="1182091" y="382697"/>
                  <a:pt x="1201698" y="381574"/>
                  <a:pt x="1219200" y="374073"/>
                </a:cubicBezTo>
                <a:cubicBezTo>
                  <a:pt x="1234505" y="367514"/>
                  <a:pt x="1245871" y="353811"/>
                  <a:pt x="1260764" y="346364"/>
                </a:cubicBezTo>
                <a:cubicBezTo>
                  <a:pt x="1273826" y="339833"/>
                  <a:pt x="1289265" y="339040"/>
                  <a:pt x="1302327" y="332509"/>
                </a:cubicBezTo>
                <a:cubicBezTo>
                  <a:pt x="1409746" y="278799"/>
                  <a:pt x="1280993" y="325765"/>
                  <a:pt x="1385455" y="290946"/>
                </a:cubicBezTo>
                <a:cubicBezTo>
                  <a:pt x="1459623" y="241500"/>
                  <a:pt x="1415244" y="275011"/>
                  <a:pt x="1510146" y="180109"/>
                </a:cubicBezTo>
                <a:cubicBezTo>
                  <a:pt x="1524000" y="166255"/>
                  <a:pt x="1540841" y="154848"/>
                  <a:pt x="1551709" y="138546"/>
                </a:cubicBezTo>
                <a:cubicBezTo>
                  <a:pt x="1588654" y="83127"/>
                  <a:pt x="1565563" y="106218"/>
                  <a:pt x="1620982" y="69273"/>
                </a:cubicBezTo>
                <a:cubicBezTo>
                  <a:pt x="1655937" y="16841"/>
                  <a:pt x="1636917" y="39483"/>
                  <a:pt x="1676400" y="0"/>
                </a:cubicBezTo>
              </a:path>
            </a:pathLst>
          </a:custGeom>
          <a:ln w="25400" cmpd="sng">
            <a:prstDash val="sysDot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Oval 3"/>
          <p:cNvSpPr/>
          <p:nvPr/>
        </p:nvSpPr>
        <p:spPr>
          <a:xfrm>
            <a:off x="2467178" y="2708920"/>
            <a:ext cx="4176464" cy="144016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latin typeface="Ravie" pitchFamily="82" charset="0"/>
              </a:rPr>
              <a:t>Sporedni likovi</a:t>
            </a:r>
            <a:endParaRPr lang="hr-HR" sz="3600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4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0" grpId="0" animBg="1"/>
      <p:bldP spid="23" grpId="0" animBg="1"/>
      <p:bldP spid="24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3423" y="2999802"/>
            <a:ext cx="8424936" cy="2304257"/>
          </a:xfrm>
        </p:spPr>
        <p:txBody>
          <a:bodyPr>
            <a:noAutofit/>
          </a:bodyPr>
          <a:lstStyle/>
          <a:p>
            <a:pPr marL="18288" indent="0">
              <a:buNone/>
            </a:pPr>
            <a:endParaRPr lang="hr-HR" sz="5400" dirty="0">
              <a:latin typeface="Poor Richard" pitchFamily="18" charset="0"/>
            </a:endParaRPr>
          </a:p>
          <a:p>
            <a:pPr marL="18288" indent="0">
              <a:buNone/>
            </a:pPr>
            <a:endParaRPr lang="hr-HR" sz="5400" dirty="0">
              <a:latin typeface="Poor Richard" pitchFamily="18" charset="0"/>
            </a:endParaRPr>
          </a:p>
          <a:p>
            <a:r>
              <a:rPr lang="hr-HR" sz="5400" dirty="0">
                <a:latin typeface="Poor Richard" pitchFamily="18" charset="0"/>
              </a:rPr>
              <a:t>2001. godine talibani su istjerani iz većeg dijela Afganistana </a:t>
            </a:r>
          </a:p>
          <a:p>
            <a:pPr marL="18288" indent="0">
              <a:buNone/>
            </a:pPr>
            <a:endParaRPr lang="hr-HR" sz="5400" dirty="0" smtClean="0">
              <a:latin typeface="Poor Richard" pitchFamily="18" charset="0"/>
            </a:endParaRPr>
          </a:p>
          <a:p>
            <a:pPr marL="18288" indent="0">
              <a:buNone/>
            </a:pPr>
            <a:endParaRPr lang="hr-HR" sz="5400" dirty="0">
              <a:latin typeface="Poor Richard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914400"/>
          </a:xfrm>
        </p:spPr>
        <p:txBody>
          <a:bodyPr/>
          <a:lstStyle/>
          <a:p>
            <a:r>
              <a:rPr lang="hr-HR" sz="4800" dirty="0">
                <a:latin typeface="Ravie" pitchFamily="82" charset="0"/>
              </a:rPr>
              <a:t>N</a:t>
            </a:r>
            <a:r>
              <a:rPr lang="hr-HR" sz="4800" dirty="0" smtClean="0">
                <a:latin typeface="Ravie" pitchFamily="82" charset="0"/>
              </a:rPr>
              <a:t>ešto o ratu u Afganistnu</a:t>
            </a:r>
            <a:endParaRPr lang="hr-HR" sz="4800" dirty="0">
              <a:latin typeface="Ravie" pitchFamily="82" charset="0"/>
            </a:endParaRPr>
          </a:p>
        </p:txBody>
      </p:sp>
      <p:pic>
        <p:nvPicPr>
          <p:cNvPr id="4098" name="Picture 2" descr="http://obris.org/wp-content/uploads/2013/04/hrvati-u-prv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47" y="2121022"/>
            <a:ext cx="7427321" cy="406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755576" y="2887454"/>
            <a:ext cx="7776864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r-HR" sz="5400" dirty="0" smtClean="0">
                <a:latin typeface="Poor Richard" pitchFamily="18" charset="0"/>
              </a:rPr>
              <a:t>rat protiv Sovjeta počeo je 1978. godine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1583" y="2676668"/>
            <a:ext cx="10441160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endParaRPr lang="hr-HR" sz="5400" dirty="0" smtClean="0">
              <a:latin typeface="Poor Richard" pitchFamily="18" charset="0"/>
            </a:endParaRPr>
          </a:p>
          <a:p>
            <a:r>
              <a:rPr lang="hr-HR" sz="5400" dirty="0" smtClean="0">
                <a:latin typeface="Poor Richard" pitchFamily="18" charset="0"/>
              </a:rPr>
              <a:t> izbio je jer su se borci koje je podupirala Amerika suprotstavili vladi koju su podupirali Sovjeti</a:t>
            </a:r>
          </a:p>
          <a:p>
            <a:pPr marL="18288" indent="0">
              <a:buFont typeface="Wingdings" pitchFamily="2" charset="2"/>
              <a:buNone/>
            </a:pPr>
            <a:endParaRPr lang="hr-HR" sz="5400" dirty="0">
              <a:latin typeface="Poor Richard" pitchFamily="18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719064" y="3212976"/>
            <a:ext cx="8424936" cy="2304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hr-HR" sz="5400" dirty="0" smtClean="0">
              <a:latin typeface="Poor Richard" pitchFamily="18" charset="0"/>
            </a:endParaRPr>
          </a:p>
          <a:p>
            <a:r>
              <a:rPr lang="hr-HR" sz="5400" dirty="0" smtClean="0">
                <a:latin typeface="Poor Richard" pitchFamily="18" charset="0"/>
              </a:rPr>
              <a:t>1989. godine, nakon odlaska Sovjeta, buknuo je</a:t>
            </a:r>
          </a:p>
          <a:p>
            <a:pPr marL="18288" indent="0">
              <a:buFont typeface="Wingdings" pitchFamily="2" charset="2"/>
              <a:buNone/>
            </a:pPr>
            <a:r>
              <a:rPr lang="hr-HR" sz="5400" dirty="0" smtClean="0">
                <a:latin typeface="Poor Richard" pitchFamily="18" charset="0"/>
              </a:rPr>
              <a:t> građanski rat jer su se različite skupine borile za prevlast u zemlji</a:t>
            </a:r>
          </a:p>
          <a:p>
            <a:pPr marL="18288" indent="0">
              <a:buFont typeface="Wingdings" pitchFamily="2" charset="2"/>
              <a:buNone/>
            </a:pPr>
            <a:endParaRPr lang="hr-HR" sz="5400" dirty="0">
              <a:latin typeface="Poor Richard" pitchFamily="18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55576" y="2060847"/>
            <a:ext cx="8424936" cy="2304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hr-HR" sz="5400" dirty="0" smtClean="0">
              <a:latin typeface="Poor Richard" pitchFamily="18" charset="0"/>
            </a:endParaRPr>
          </a:p>
          <a:p>
            <a:pPr marL="18288" indent="0">
              <a:buFont typeface="Wingdings" pitchFamily="2" charset="2"/>
              <a:buNone/>
            </a:pPr>
            <a:endParaRPr lang="hr-HR" sz="5400" dirty="0" smtClean="0">
              <a:latin typeface="Poor Richard" pitchFamily="18" charset="0"/>
            </a:endParaRPr>
          </a:p>
          <a:p>
            <a:r>
              <a:rPr lang="hr-HR" sz="5400" dirty="0" smtClean="0">
                <a:latin typeface="Poor Richard" pitchFamily="18" charset="0"/>
              </a:rPr>
              <a:t>1996. godine talibani su preuzeli vlast nad zemljom</a:t>
            </a:r>
          </a:p>
          <a:p>
            <a:pPr marL="18288" indent="0">
              <a:buFont typeface="Wingdings" pitchFamily="2" charset="2"/>
              <a:buNone/>
            </a:pPr>
            <a:endParaRPr lang="hr-HR" sz="5400" dirty="0"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4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420888"/>
            <a:ext cx="8136904" cy="2880321"/>
          </a:xfrm>
        </p:spPr>
        <p:txBody>
          <a:bodyPr>
            <a:noAutofit/>
          </a:bodyPr>
          <a:lstStyle/>
          <a:p>
            <a:r>
              <a:rPr lang="hr-HR" sz="5400" dirty="0">
                <a:latin typeface="Poor Richard" pitchFamily="18" charset="0"/>
              </a:rPr>
              <a:t>z</a:t>
            </a:r>
            <a:r>
              <a:rPr lang="hr-HR" sz="5400" dirty="0" smtClean="0">
                <a:latin typeface="Poor Richard" pitchFamily="18" charset="0"/>
              </a:rPr>
              <a:t>a vrijeme vlasti talibana škole za djevojčice su zatvorene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7971224" cy="914400"/>
          </a:xfrm>
        </p:spPr>
        <p:txBody>
          <a:bodyPr/>
          <a:lstStyle/>
          <a:p>
            <a:r>
              <a:rPr lang="hr-HR" dirty="0" smtClean="0">
                <a:latin typeface="Ravie" pitchFamily="82" charset="0"/>
              </a:rPr>
              <a:t>Položaj žena u Afganistanu</a:t>
            </a:r>
            <a:endParaRPr lang="hr-HR" dirty="0">
              <a:latin typeface="Ravie" pitchFamily="82" charset="0"/>
            </a:endParaRPr>
          </a:p>
        </p:txBody>
      </p:sp>
      <p:pic>
        <p:nvPicPr>
          <p:cNvPr id="5122" name="Picture 2" descr="http://www.she.hr/UserDocsImages/stil/Putovanja/afganistan/afg_i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17" y="1844824"/>
            <a:ext cx="7793872" cy="395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827584" y="2331929"/>
            <a:ext cx="8136904" cy="2448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r-HR" sz="5400" dirty="0" smtClean="0">
                <a:latin typeface="Poor Richard" pitchFamily="18" charset="0"/>
              </a:rPr>
              <a:t>ženama nije bilo dopušteno raditi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27584" y="2060103"/>
            <a:ext cx="8136904" cy="3024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r-HR" sz="5400" dirty="0" smtClean="0">
                <a:latin typeface="Poor Richard" pitchFamily="18" charset="0"/>
              </a:rPr>
              <a:t>bile su prisiljene poštovati stroga pravila odijevanja 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27584" y="2043896"/>
            <a:ext cx="8136904" cy="3024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r-HR" sz="5400" dirty="0" smtClean="0">
                <a:latin typeface="Poor Richard" pitchFamily="18" charset="0"/>
              </a:rPr>
              <a:t>budućnost afganistanskih žena i dalje je nesigurna </a:t>
            </a:r>
            <a:endParaRPr lang="hr-HR" sz="5400" dirty="0"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3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7009" y="1658475"/>
            <a:ext cx="8568952" cy="4680520"/>
          </a:xfrm>
        </p:spPr>
        <p:txBody>
          <a:bodyPr>
            <a:noAutofit/>
          </a:bodyPr>
          <a:lstStyle/>
          <a:p>
            <a:r>
              <a:rPr lang="hr-HR" sz="4800" u="sng" dirty="0">
                <a:latin typeface="Poor Richard" pitchFamily="18" charset="0"/>
                <a:ea typeface="PMingLiU-ExtB" pitchFamily="18" charset="-120"/>
              </a:rPr>
              <a:t>t</a:t>
            </a:r>
            <a:r>
              <a:rPr lang="hr-HR" sz="4800" u="sng" dirty="0" smtClean="0">
                <a:latin typeface="Poor Richard" pitchFamily="18" charset="0"/>
                <a:ea typeface="PMingLiU-ExtB" pitchFamily="18" charset="-120"/>
              </a:rPr>
              <a:t>aliban</a:t>
            </a:r>
            <a:r>
              <a:rPr lang="hr-HR" sz="4800" dirty="0" smtClean="0">
                <a:latin typeface="Poor Richard" pitchFamily="18" charset="0"/>
                <a:ea typeface="PMingLiU-ExtB" pitchFamily="18" charset="-120"/>
              </a:rPr>
              <a:t>-pripadnik vladajuće stranke u Afganistanu koji su se predstavljali kao jedini pravi pripadnici muslimanske vjere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588" y="188640"/>
            <a:ext cx="8553426" cy="914400"/>
          </a:xfrm>
        </p:spPr>
        <p:txBody>
          <a:bodyPr/>
          <a:lstStyle/>
          <a:p>
            <a:r>
              <a:rPr lang="hr-HR" dirty="0" smtClean="0">
                <a:latin typeface="Ravie" pitchFamily="82" charset="0"/>
              </a:rPr>
              <a:t>Možda niste znali...</a:t>
            </a:r>
            <a:endParaRPr lang="hr-HR" dirty="0">
              <a:latin typeface="Ravie" pitchFamily="82" charset="0"/>
            </a:endParaRPr>
          </a:p>
        </p:txBody>
      </p:sp>
      <p:pic>
        <p:nvPicPr>
          <p:cNvPr id="6146" name="Picture 2" descr="http://www.bhdani.com/arhiva/224/taliban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10" y="604007"/>
            <a:ext cx="4325466" cy="603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613.photobucket.com/albums/tt220/cangephoto/glitters/chado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04007"/>
            <a:ext cx="4337669" cy="578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e90post.com/forums/attachment.php?attachmentid=126458&amp;stc=1&amp;d=12018946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10" y="583833"/>
            <a:ext cx="6091064" cy="564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cdn100.iofferphoto.com/img/item/139/355/013/VwV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738" y="1772816"/>
            <a:ext cx="5533512" cy="3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211817" y="1060015"/>
            <a:ext cx="8568952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r-HR" sz="4800" u="sng" dirty="0" smtClean="0">
                <a:latin typeface="Poor Richard" pitchFamily="18" charset="0"/>
                <a:ea typeface="PMingLiU-ExtB" pitchFamily="18" charset="-120"/>
              </a:rPr>
              <a:t>dari i pashtu</a:t>
            </a:r>
            <a:r>
              <a:rPr lang="hr-HR" sz="4800" dirty="0" smtClean="0">
                <a:latin typeface="Poor Richard" pitchFamily="18" charset="0"/>
                <a:ea typeface="PMingLiU-ExtB" pitchFamily="18" charset="-120"/>
              </a:rPr>
              <a:t>-dva glavna jezika koja se govore u Afganistanu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24347" y="1772816"/>
            <a:ext cx="8568952" cy="3543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r-HR" sz="4800" u="sng" dirty="0" smtClean="0">
                <a:latin typeface="Poor Richard" pitchFamily="18" charset="0"/>
                <a:ea typeface="PMingLiU-ExtB" pitchFamily="18" charset="-120"/>
              </a:rPr>
              <a:t>čador</a:t>
            </a:r>
            <a:r>
              <a:rPr lang="hr-HR" sz="4800" dirty="0" smtClean="0">
                <a:latin typeface="Poor Richard" pitchFamily="18" charset="0"/>
                <a:ea typeface="PMingLiU-ExtB" pitchFamily="18" charset="-120"/>
              </a:rPr>
              <a:t>-komad taknine koji nose žene i djevojčice,a gotovo ih upotpunosti pokriva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95536" y="1030630"/>
            <a:ext cx="8568952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r-HR" sz="4800" u="sng" dirty="0" smtClean="0">
                <a:latin typeface="Poor Richard" pitchFamily="18" charset="0"/>
                <a:ea typeface="PMingLiU-ExtB" pitchFamily="18" charset="-120"/>
              </a:rPr>
              <a:t>karaći</a:t>
            </a:r>
            <a:r>
              <a:rPr lang="hr-HR" sz="4800" dirty="0" smtClean="0">
                <a:latin typeface="Poor Richard" pitchFamily="18" charset="0"/>
                <a:ea typeface="PMingLiU-ExtB" pitchFamily="18" charset="-120"/>
              </a:rPr>
              <a:t>-kolica s dva kotača koja služe za raznošenje stvari po tržnici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84942" y="604007"/>
            <a:ext cx="8568952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r-HR" sz="4800" u="sng" dirty="0" smtClean="0">
                <a:latin typeface="Poor Richard" pitchFamily="18" charset="0"/>
                <a:ea typeface="PMingLiU-ExtB" pitchFamily="18" charset="-120"/>
              </a:rPr>
              <a:t>nan</a:t>
            </a:r>
            <a:r>
              <a:rPr lang="hr-HR" sz="4800" dirty="0" smtClean="0">
                <a:latin typeface="Poor Richard" pitchFamily="18" charset="0"/>
                <a:ea typeface="PMingLiU-ExtB" pitchFamily="18" charset="-120"/>
              </a:rPr>
              <a:t>-afganistanski kruh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395536" y="1412776"/>
            <a:ext cx="8568952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r-HR" sz="4800" u="sng" dirty="0" smtClean="0">
                <a:latin typeface="Poor Richard" pitchFamily="18" charset="0"/>
                <a:ea typeface="PMingLiU-ExtB" pitchFamily="18" charset="-120"/>
              </a:rPr>
              <a:t>pakul</a:t>
            </a:r>
            <a:r>
              <a:rPr lang="hr-HR" sz="4800" dirty="0" smtClean="0">
                <a:latin typeface="Poor Richard" pitchFamily="18" charset="0"/>
                <a:ea typeface="PMingLiU-ExtB" pitchFamily="18" charset="-120"/>
              </a:rPr>
              <a:t>-sivi ili smeđi vuneni šal kojeg nose afganistanski muškarci i dječaci</a:t>
            </a:r>
            <a:endParaRPr lang="hr-HR" sz="4800" dirty="0">
              <a:latin typeface="Poor Richard" pitchFamily="18" charset="0"/>
              <a:ea typeface="PMingLiU-ExtB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8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3928" y="4581128"/>
            <a:ext cx="6825952" cy="257058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hr-HR" sz="2800" dirty="0" smtClean="0">
                <a:latin typeface="Cooper Black" pitchFamily="18" charset="0"/>
              </a:rPr>
              <a:t>Izradila: Jelena Sajko, 7.a</a:t>
            </a:r>
            <a:endParaRPr lang="hr-HR" sz="2800" dirty="0">
              <a:latin typeface="Cooper Black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692696"/>
            <a:ext cx="7543800" cy="3362672"/>
          </a:xfrm>
        </p:spPr>
        <p:txBody>
          <a:bodyPr/>
          <a:lstStyle/>
          <a:p>
            <a:r>
              <a:rPr lang="hr-HR" sz="16600" dirty="0" smtClean="0">
                <a:latin typeface="Ravie" pitchFamily="82" charset="0"/>
              </a:rPr>
              <a:t>Kraj </a:t>
            </a:r>
            <a:endParaRPr lang="hr-HR" sz="23900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4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4 -0.08704 L -0.12587 -0.19005 L 0.13177 -0.09699 L 0.16354 -0.28102 L -0.00764 -0.18588 L -0.12587 -0.22037 L -0.2349 -0.07685 L 0.0151 0.14329 L 0.15451 -0.03657 L 0 0 Z " pathEditMode="relative" ptsTypes="AAAAAAAAAAA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92" y="809297"/>
            <a:ext cx="9073008" cy="6048672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hr-HR" sz="3200" dirty="0" smtClean="0">
                <a:latin typeface="Poor Richard" pitchFamily="18" charset="0"/>
              </a:rPr>
              <a:t>Deborah Ellis ro</a:t>
            </a:r>
            <a:r>
              <a:rPr lang="hr-HR" sz="3200" b="1" dirty="0" smtClean="0">
                <a:latin typeface="Poor Richard" pitchFamily="18" charset="0"/>
              </a:rPr>
              <a:t>đ</a:t>
            </a:r>
            <a:r>
              <a:rPr lang="hr-HR" sz="3200" dirty="0" smtClean="0">
                <a:latin typeface="Poor Richard" pitchFamily="18" charset="0"/>
              </a:rPr>
              <a:t>ena je 1960. godine u Cochrane u Kanadi. Dobitnica je ugledne kanadske nagrade za svoj prvi roman. Bori se protiv nasilja, a nakon završene osnovne škole uključuje se u pokret za prava žena. Posjetila je afganistanske izbjegličke kampove i čula mnoge priče koje su je inspirirale da napiše ovaj roman. Sve honorare od objavljivanja knjige autorica je namijenila obrazovanju mladih Afganistanki u izbjegli</a:t>
            </a:r>
            <a:r>
              <a:rPr lang="hr-HR" sz="3200" b="1" dirty="0" smtClean="0">
                <a:latin typeface="Poor Richard" pitchFamily="18" charset="0"/>
              </a:rPr>
              <a:t>č</a:t>
            </a:r>
            <a:r>
              <a:rPr lang="hr-HR" sz="3200" dirty="0" smtClean="0">
                <a:latin typeface="Poor Richard" pitchFamily="18" charset="0"/>
              </a:rPr>
              <a:t>kim kampovima u Pakistanu.   </a:t>
            </a:r>
            <a:endParaRPr lang="hr-HR" sz="3200" dirty="0">
              <a:latin typeface="Poor Richar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43800" cy="914400"/>
          </a:xfrm>
        </p:spPr>
        <p:txBody>
          <a:bodyPr/>
          <a:lstStyle/>
          <a:p>
            <a:r>
              <a:rPr lang="hr-HR" b="1" dirty="0" smtClean="0">
                <a:latin typeface="Ravie" pitchFamily="82" charset="0"/>
              </a:rPr>
              <a:t>Bilješka o piscu</a:t>
            </a:r>
            <a:endParaRPr lang="hr-HR" b="1" dirty="0">
              <a:latin typeface="Ravie" pitchFamily="82" charset="0"/>
            </a:endParaRPr>
          </a:p>
        </p:txBody>
      </p:sp>
      <p:pic>
        <p:nvPicPr>
          <p:cNvPr id="1026" name="Picture 2" descr="http://www.fitzhenry.ca/authors/DeborahEll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5269260" cy="55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99" ac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8">
                                          <p:stCondLst>
                                            <p:cond delay="10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65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9" ac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4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91" decel="50000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4" y="2276872"/>
            <a:ext cx="7704856" cy="1944217"/>
          </a:xfrm>
        </p:spPr>
        <p:txBody>
          <a:bodyPr>
            <a:normAutofit/>
          </a:bodyPr>
          <a:lstStyle/>
          <a:p>
            <a:r>
              <a:rPr lang="hr-HR" sz="4800" dirty="0">
                <a:latin typeface="Poor Richard" pitchFamily="18" charset="0"/>
              </a:rPr>
              <a:t>p</a:t>
            </a:r>
            <a:r>
              <a:rPr lang="hr-HR" sz="4800" dirty="0" smtClean="0">
                <a:latin typeface="Poor Richard" pitchFamily="18" charset="0"/>
              </a:rPr>
              <a:t>ustolovni</a:t>
            </a:r>
            <a:r>
              <a:rPr lang="hr-HR" sz="5400" dirty="0" smtClean="0">
                <a:latin typeface="Poor Richard" pitchFamily="18" charset="0"/>
              </a:rPr>
              <a:t> roman </a:t>
            </a:r>
            <a:endParaRPr lang="hr-HR" sz="5400" dirty="0">
              <a:latin typeface="Poor Richard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7543800" cy="914400"/>
          </a:xfrm>
        </p:spPr>
        <p:txBody>
          <a:bodyPr/>
          <a:lstStyle/>
          <a:p>
            <a:r>
              <a:rPr lang="hr-HR" dirty="0" smtClean="0">
                <a:latin typeface="Ravie" pitchFamily="82" charset="0"/>
              </a:rPr>
              <a:t>Vrsta djela </a:t>
            </a:r>
            <a:endParaRPr lang="hr-HR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484784"/>
            <a:ext cx="8604448" cy="5112568"/>
          </a:xfrm>
        </p:spPr>
        <p:txBody>
          <a:bodyPr>
            <a:normAutofit/>
          </a:bodyPr>
          <a:lstStyle/>
          <a:p>
            <a:r>
              <a:rPr lang="hr-HR" sz="4800" dirty="0">
                <a:latin typeface="Poor Richard" pitchFamily="18" charset="0"/>
              </a:rPr>
              <a:t>v</a:t>
            </a:r>
            <a:r>
              <a:rPr lang="hr-HR" sz="4800" dirty="0" smtClean="0">
                <a:latin typeface="Poor Richard" pitchFamily="18" charset="0"/>
              </a:rPr>
              <a:t>rijeme rata u Afganistanu</a:t>
            </a:r>
          </a:p>
          <a:p>
            <a:pPr marL="18288" indent="0">
              <a:buNone/>
            </a:pPr>
            <a:endParaRPr lang="hr-HR" sz="4800" dirty="0" smtClean="0">
              <a:latin typeface="Poor Richard" pitchFamily="18" charset="0"/>
            </a:endParaRPr>
          </a:p>
          <a:p>
            <a:pPr marL="18288" indent="0">
              <a:buNone/>
            </a:pPr>
            <a:r>
              <a:rPr lang="hr-HR" sz="4800" dirty="0" smtClean="0">
                <a:latin typeface="Poor Richard" pitchFamily="18" charset="0"/>
              </a:rPr>
              <a:t> </a:t>
            </a:r>
            <a:r>
              <a:rPr lang="hr-HR" sz="4800" dirty="0">
                <a:latin typeface="Poor Richard" pitchFamily="18" charset="0"/>
              </a:rPr>
              <a:t>„ Iako su bombe i dalje padale na Kabul, to se nije događalo toliko često kao prije.” str.9.</a:t>
            </a:r>
          </a:p>
          <a:p>
            <a:pPr marL="18288" indent="0">
              <a:buNone/>
            </a:pPr>
            <a:endParaRPr lang="hr-HR" sz="4800" dirty="0">
              <a:latin typeface="Ravie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7543800" cy="914400"/>
          </a:xfrm>
        </p:spPr>
        <p:txBody>
          <a:bodyPr/>
          <a:lstStyle/>
          <a:p>
            <a:r>
              <a:rPr lang="hr-HR" dirty="0" smtClean="0">
                <a:latin typeface="Ravie" pitchFamily="82" charset="0"/>
              </a:rPr>
              <a:t>Vrijeme radnje</a:t>
            </a:r>
            <a:endParaRPr lang="hr-HR" dirty="0">
              <a:latin typeface="Ravie" pitchFamily="82" charset="0"/>
            </a:endParaRPr>
          </a:p>
        </p:txBody>
      </p:sp>
      <p:pic>
        <p:nvPicPr>
          <p:cNvPr id="2050" name="Picture 2" descr="http://upload.wikimedia.org/wikipedia/commons/thumb/d/d3/Mujahideen_village.JPEG/350px-Mujahideen_vill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5967185" cy="417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2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824536"/>
          </a:xfrm>
        </p:spPr>
        <p:txBody>
          <a:bodyPr>
            <a:normAutofit/>
          </a:bodyPr>
          <a:lstStyle/>
          <a:p>
            <a:r>
              <a:rPr lang="hr-HR" sz="4800" dirty="0" smtClean="0">
                <a:latin typeface="Poor Richard" pitchFamily="18" charset="0"/>
              </a:rPr>
              <a:t>Kabul, glavni afganistanski grad </a:t>
            </a:r>
          </a:p>
          <a:p>
            <a:pPr marL="18288" indent="0">
              <a:buNone/>
            </a:pPr>
            <a:endParaRPr lang="hr-HR" sz="4800" dirty="0" smtClean="0">
              <a:latin typeface="Poor Richard" pitchFamily="18" charset="0"/>
            </a:endParaRPr>
          </a:p>
          <a:p>
            <a:pPr marL="18288" indent="0">
              <a:buNone/>
            </a:pPr>
            <a:r>
              <a:rPr lang="hr-HR" sz="4800" dirty="0" smtClean="0">
                <a:latin typeface="Poor Richard" pitchFamily="18" charset="0"/>
              </a:rPr>
              <a:t>„ Iako su bombe i dalje padale na Kabul, to se nije događalo toliko često kao prije.” str.9.</a:t>
            </a:r>
            <a:endParaRPr lang="hr-HR" sz="4800" dirty="0">
              <a:latin typeface="Poor Richard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7543800" cy="914400"/>
          </a:xfrm>
        </p:spPr>
        <p:txBody>
          <a:bodyPr/>
          <a:lstStyle/>
          <a:p>
            <a:r>
              <a:rPr lang="hr-HR" dirty="0" smtClean="0">
                <a:latin typeface="Ravie" pitchFamily="82" charset="0"/>
              </a:rPr>
              <a:t>Mjesto radnje</a:t>
            </a:r>
            <a:endParaRPr lang="hr-HR" dirty="0">
              <a:latin typeface="Ravie" pitchFamily="82" charset="0"/>
            </a:endParaRPr>
          </a:p>
        </p:txBody>
      </p:sp>
      <p:pic>
        <p:nvPicPr>
          <p:cNvPr id="3074" name="Picture 2" descr="http://www.globeimages.net/data/media/6/kabul_mos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94544"/>
            <a:ext cx="7330953" cy="488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81" accel="50000">
                                          <p:stCondLst>
                                            <p:cond delay="81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20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99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1" accel="50000">
                                          <p:stCondLst>
                                            <p:cond delay="81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2">
                                          <p:stCondLst>
                                            <p:cond delay="27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75" decel="50000">
                                          <p:stCondLst>
                                            <p:cond delay="29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772816"/>
            <a:ext cx="8568952" cy="3794721"/>
          </a:xfrm>
        </p:spPr>
        <p:txBody>
          <a:bodyPr>
            <a:normAutofit/>
          </a:bodyPr>
          <a:lstStyle/>
          <a:p>
            <a:r>
              <a:rPr lang="hr-HR" sz="4800" dirty="0">
                <a:latin typeface="Poor Richard" pitchFamily="18" charset="0"/>
              </a:rPr>
              <a:t>ž</a:t>
            </a:r>
            <a:r>
              <a:rPr lang="hr-HR" sz="4800" dirty="0" smtClean="0">
                <a:latin typeface="Poor Richard" pitchFamily="18" charset="0"/>
              </a:rPr>
              <a:t>ivot djevojčice Parvane u razrušenom Kabulu.</a:t>
            </a:r>
          </a:p>
          <a:p>
            <a:pPr marL="18288" indent="0">
              <a:buNone/>
            </a:pPr>
            <a:endParaRPr lang="hr-HR" sz="4800" dirty="0" smtClean="0">
              <a:latin typeface="Poor Richard" pitchFamily="18" charset="0"/>
            </a:endParaRPr>
          </a:p>
          <a:p>
            <a:r>
              <a:rPr lang="hr-HR" sz="4800" dirty="0">
                <a:latin typeface="Poor Richard" pitchFamily="18" charset="0"/>
              </a:rPr>
              <a:t>b</a:t>
            </a:r>
            <a:r>
              <a:rPr lang="hr-HR" sz="4800" dirty="0" smtClean="0">
                <a:latin typeface="Poor Richard" pitchFamily="18" charset="0"/>
              </a:rPr>
              <a:t>orba za prava žena</a:t>
            </a:r>
            <a:endParaRPr lang="hr-HR" sz="4800" dirty="0">
              <a:latin typeface="Poor Richard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7543800" cy="914400"/>
          </a:xfrm>
        </p:spPr>
        <p:txBody>
          <a:bodyPr/>
          <a:lstStyle/>
          <a:p>
            <a:r>
              <a:rPr lang="hr-HR" dirty="0" smtClean="0">
                <a:latin typeface="Ravie" pitchFamily="82" charset="0"/>
              </a:rPr>
              <a:t>Tema djela</a:t>
            </a:r>
            <a:endParaRPr lang="hr-HR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5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99" ac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8">
                                          <p:stCondLst>
                                            <p:cond delay="10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65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9" ac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4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91" decel="50000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384727"/>
            <a:ext cx="8661648" cy="4968552"/>
          </a:xfrm>
        </p:spPr>
        <p:txBody>
          <a:bodyPr>
            <a:noAutofit/>
          </a:bodyPr>
          <a:lstStyle/>
          <a:p>
            <a:r>
              <a:rPr lang="hr-HR" sz="5400" dirty="0" smtClean="0">
                <a:latin typeface="Poor Richard" pitchFamily="18" charset="0"/>
              </a:rPr>
              <a:t>uvod: Parvana i otac na tr</a:t>
            </a:r>
            <a:r>
              <a:rPr lang="hr-HR" sz="4800" dirty="0" smtClean="0">
                <a:latin typeface="Poor Richard" pitchFamily="18" charset="0"/>
              </a:rPr>
              <a:t>ž</a:t>
            </a:r>
            <a:r>
              <a:rPr lang="hr-HR" sz="5400" dirty="0" smtClean="0">
                <a:latin typeface="Poor Richard" pitchFamily="18" charset="0"/>
              </a:rPr>
              <a:t>nici</a:t>
            </a:r>
          </a:p>
          <a:p>
            <a:pPr marL="18288" indent="0">
              <a:buNone/>
            </a:pPr>
            <a:endParaRPr lang="hr-HR" sz="1600" dirty="0" smtClean="0">
              <a:latin typeface="Poor Richard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43800" cy="914400"/>
          </a:xfrm>
        </p:spPr>
        <p:txBody>
          <a:bodyPr/>
          <a:lstStyle/>
          <a:p>
            <a:r>
              <a:rPr lang="hr-HR" dirty="0" smtClean="0">
                <a:latin typeface="Ravie" pitchFamily="82" charset="0"/>
              </a:rPr>
              <a:t>Fabula</a:t>
            </a:r>
            <a:endParaRPr lang="hr-HR" dirty="0">
              <a:latin typeface="Ravie" pitchFamily="82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82352" y="1349118"/>
            <a:ext cx="866164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endParaRPr lang="hr-HR" sz="5400" dirty="0" smtClean="0">
              <a:latin typeface="Poor Richard" pitchFamily="18" charset="0"/>
            </a:endParaRPr>
          </a:p>
          <a:p>
            <a:r>
              <a:rPr lang="hr-HR" sz="5400" dirty="0" smtClean="0">
                <a:latin typeface="Poor Richard" pitchFamily="18" charset="0"/>
              </a:rPr>
              <a:t>zaplet: uhićenje oca  </a:t>
            </a:r>
          </a:p>
          <a:p>
            <a:pPr marL="18288" indent="0">
              <a:buFont typeface="Wingdings" pitchFamily="2" charset="2"/>
              <a:buNone/>
            </a:pPr>
            <a:endParaRPr lang="hr-HR" sz="5400" dirty="0" smtClean="0">
              <a:latin typeface="Poor Richard" pitchFamily="18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51520" y="1700808"/>
            <a:ext cx="866164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endParaRPr lang="hr-HR" sz="5400" dirty="0" smtClean="0">
              <a:latin typeface="Poor Richard" pitchFamily="18" charset="0"/>
            </a:endParaRPr>
          </a:p>
          <a:p>
            <a:r>
              <a:rPr lang="hr-HR" sz="5400" dirty="0" smtClean="0">
                <a:latin typeface="Poor Richard" pitchFamily="18" charset="0"/>
              </a:rPr>
              <a:t>vrhunac: Parvana se prerušuje u dječaka da bi prehranila obitelj</a:t>
            </a:r>
          </a:p>
          <a:p>
            <a:pPr marL="18288" indent="0">
              <a:buFont typeface="Wingdings" pitchFamily="2" charset="2"/>
              <a:buNone/>
            </a:pPr>
            <a:endParaRPr lang="hr-HR" sz="5400" dirty="0" smtClean="0">
              <a:latin typeface="Poor Richard" pitchFamily="18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70113" y="1679487"/>
            <a:ext cx="866164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endParaRPr lang="hr-HR" sz="5400" dirty="0" smtClean="0">
              <a:latin typeface="Poor Richard" pitchFamily="18" charset="0"/>
            </a:endParaRPr>
          </a:p>
          <a:p>
            <a:r>
              <a:rPr lang="hr-HR" sz="5400" dirty="0" smtClean="0">
                <a:latin typeface="Poor Richard" pitchFamily="18" charset="0"/>
              </a:rPr>
              <a:t>rasplet: odlazak majke i bra</a:t>
            </a:r>
            <a:r>
              <a:rPr lang="hr-HR" sz="5400" b="1" dirty="0" smtClean="0">
                <a:latin typeface="Poor Richard" pitchFamily="18" charset="0"/>
              </a:rPr>
              <a:t>ć</a:t>
            </a:r>
            <a:r>
              <a:rPr lang="hr-HR" sz="5400" dirty="0" smtClean="0">
                <a:latin typeface="Poor Richard" pitchFamily="18" charset="0"/>
              </a:rPr>
              <a:t>e u Mazar-e-Sharifu</a:t>
            </a:r>
          </a:p>
          <a:p>
            <a:pPr marL="18288" indent="0">
              <a:buFont typeface="Wingdings" pitchFamily="2" charset="2"/>
              <a:buNone/>
            </a:pPr>
            <a:endParaRPr lang="hr-HR" sz="5400" dirty="0" smtClean="0">
              <a:latin typeface="Poor Richard" pitchFamily="18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83568" y="1349118"/>
            <a:ext cx="866164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endParaRPr lang="hr-HR" sz="5400" dirty="0" smtClean="0">
              <a:latin typeface="Poor Richard" pitchFamily="18" charset="0"/>
            </a:endParaRPr>
          </a:p>
          <a:p>
            <a:r>
              <a:rPr lang="hr-HR" sz="5400" dirty="0" smtClean="0">
                <a:latin typeface="Poor Richard" pitchFamily="18" charset="0"/>
              </a:rPr>
              <a:t>završetk: povratak oca</a:t>
            </a:r>
            <a:endParaRPr lang="hr-HR" sz="5400" dirty="0"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772816"/>
            <a:ext cx="8208912" cy="3657599"/>
          </a:xfrm>
        </p:spPr>
        <p:txBody>
          <a:bodyPr>
            <a:normAutofit/>
          </a:bodyPr>
          <a:lstStyle/>
          <a:p>
            <a:r>
              <a:rPr lang="hr-HR" sz="4800" dirty="0" smtClean="0">
                <a:latin typeface="Poor Richard" pitchFamily="18" charset="0"/>
              </a:rPr>
              <a:t>Svi imamo pravo na obrazovanje</a:t>
            </a:r>
          </a:p>
          <a:p>
            <a:pPr marL="18288" indent="0">
              <a:buNone/>
            </a:pPr>
            <a:endParaRPr lang="hr-HR" sz="4800" dirty="0" smtClean="0">
              <a:latin typeface="Poor Richard" pitchFamily="18" charset="0"/>
            </a:endParaRPr>
          </a:p>
          <a:p>
            <a:r>
              <a:rPr lang="hr-HR" sz="4800" dirty="0" smtClean="0">
                <a:latin typeface="Poor Richard" pitchFamily="18" charset="0"/>
              </a:rPr>
              <a:t>Svi ljudi su imaju jednaka prava</a:t>
            </a:r>
            <a:endParaRPr lang="hr-HR" sz="4800" dirty="0">
              <a:latin typeface="Poor Richard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43800" cy="914400"/>
          </a:xfrm>
        </p:spPr>
        <p:txBody>
          <a:bodyPr/>
          <a:lstStyle/>
          <a:p>
            <a:r>
              <a:rPr lang="hr-HR" dirty="0" smtClean="0">
                <a:latin typeface="Ravie" pitchFamily="82" charset="0"/>
              </a:rPr>
              <a:t>Ideja djela</a:t>
            </a:r>
            <a:endParaRPr lang="hr-HR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99" ac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8">
                                          <p:stCondLst>
                                            <p:cond delay="10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65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9" ac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4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91" decel="50000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860032" y="2397706"/>
            <a:ext cx="1062118" cy="959286"/>
          </a:xfrm>
          <a:custGeom>
            <a:avLst/>
            <a:gdLst>
              <a:gd name="connsiteX0" fmla="*/ 138546 w 1676400"/>
              <a:gd name="connsiteY0" fmla="*/ 1371600 h 1371600"/>
              <a:gd name="connsiteX1" fmla="*/ 69273 w 1676400"/>
              <a:gd name="connsiteY1" fmla="*/ 1343891 h 1371600"/>
              <a:gd name="connsiteX2" fmla="*/ 55418 w 1676400"/>
              <a:gd name="connsiteY2" fmla="*/ 1302328 h 1371600"/>
              <a:gd name="connsiteX3" fmla="*/ 41564 w 1676400"/>
              <a:gd name="connsiteY3" fmla="*/ 1233055 h 1371600"/>
              <a:gd name="connsiteX4" fmla="*/ 27709 w 1676400"/>
              <a:gd name="connsiteY4" fmla="*/ 1177637 h 1371600"/>
              <a:gd name="connsiteX5" fmla="*/ 0 w 1676400"/>
              <a:gd name="connsiteY5" fmla="*/ 1039091 h 1371600"/>
              <a:gd name="connsiteX6" fmla="*/ 27709 w 1676400"/>
              <a:gd name="connsiteY6" fmla="*/ 637309 h 1371600"/>
              <a:gd name="connsiteX7" fmla="*/ 41564 w 1676400"/>
              <a:gd name="connsiteY7" fmla="*/ 595746 h 1371600"/>
              <a:gd name="connsiteX8" fmla="*/ 69273 w 1676400"/>
              <a:gd name="connsiteY8" fmla="*/ 554182 h 1371600"/>
              <a:gd name="connsiteX9" fmla="*/ 83127 w 1676400"/>
              <a:gd name="connsiteY9" fmla="*/ 512618 h 1371600"/>
              <a:gd name="connsiteX10" fmla="*/ 166255 w 1676400"/>
              <a:gd name="connsiteY10" fmla="*/ 457200 h 1371600"/>
              <a:gd name="connsiteX11" fmla="*/ 249382 w 1676400"/>
              <a:gd name="connsiteY11" fmla="*/ 401782 h 1371600"/>
              <a:gd name="connsiteX12" fmla="*/ 290946 w 1676400"/>
              <a:gd name="connsiteY12" fmla="*/ 387928 h 1371600"/>
              <a:gd name="connsiteX13" fmla="*/ 595746 w 1676400"/>
              <a:gd name="connsiteY13" fmla="*/ 401782 h 1371600"/>
              <a:gd name="connsiteX14" fmla="*/ 734291 w 1676400"/>
              <a:gd name="connsiteY14" fmla="*/ 415637 h 1371600"/>
              <a:gd name="connsiteX15" fmla="*/ 1122218 w 1676400"/>
              <a:gd name="connsiteY15" fmla="*/ 401782 h 1371600"/>
              <a:gd name="connsiteX16" fmla="*/ 1163782 w 1676400"/>
              <a:gd name="connsiteY16" fmla="*/ 387928 h 1371600"/>
              <a:gd name="connsiteX17" fmla="*/ 1219200 w 1676400"/>
              <a:gd name="connsiteY17" fmla="*/ 374073 h 1371600"/>
              <a:gd name="connsiteX18" fmla="*/ 1260764 w 1676400"/>
              <a:gd name="connsiteY18" fmla="*/ 346364 h 1371600"/>
              <a:gd name="connsiteX19" fmla="*/ 1302327 w 1676400"/>
              <a:gd name="connsiteY19" fmla="*/ 332509 h 1371600"/>
              <a:gd name="connsiteX20" fmla="*/ 1385455 w 1676400"/>
              <a:gd name="connsiteY20" fmla="*/ 290946 h 1371600"/>
              <a:gd name="connsiteX21" fmla="*/ 1510146 w 1676400"/>
              <a:gd name="connsiteY21" fmla="*/ 180109 h 1371600"/>
              <a:gd name="connsiteX22" fmla="*/ 1551709 w 1676400"/>
              <a:gd name="connsiteY22" fmla="*/ 138546 h 1371600"/>
              <a:gd name="connsiteX23" fmla="*/ 1620982 w 1676400"/>
              <a:gd name="connsiteY23" fmla="*/ 69273 h 1371600"/>
              <a:gd name="connsiteX24" fmla="*/ 1676400 w 1676400"/>
              <a:gd name="connsiteY2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76400" h="1371600">
                <a:moveTo>
                  <a:pt x="138546" y="1371600"/>
                </a:moveTo>
                <a:cubicBezTo>
                  <a:pt x="115455" y="1362364"/>
                  <a:pt x="88379" y="1359812"/>
                  <a:pt x="69273" y="1343891"/>
                </a:cubicBezTo>
                <a:cubicBezTo>
                  <a:pt x="58054" y="1334542"/>
                  <a:pt x="58960" y="1316496"/>
                  <a:pt x="55418" y="1302328"/>
                </a:cubicBezTo>
                <a:cubicBezTo>
                  <a:pt x="49707" y="1279483"/>
                  <a:pt x="46672" y="1256043"/>
                  <a:pt x="41564" y="1233055"/>
                </a:cubicBezTo>
                <a:cubicBezTo>
                  <a:pt x="37433" y="1214467"/>
                  <a:pt x="31699" y="1196256"/>
                  <a:pt x="27709" y="1177637"/>
                </a:cubicBezTo>
                <a:cubicBezTo>
                  <a:pt x="17841" y="1131586"/>
                  <a:pt x="0" y="1039091"/>
                  <a:pt x="0" y="1039091"/>
                </a:cubicBezTo>
                <a:cubicBezTo>
                  <a:pt x="8704" y="821503"/>
                  <a:pt x="-13193" y="780468"/>
                  <a:pt x="27709" y="637309"/>
                </a:cubicBezTo>
                <a:cubicBezTo>
                  <a:pt x="31721" y="623267"/>
                  <a:pt x="35033" y="608808"/>
                  <a:pt x="41564" y="595746"/>
                </a:cubicBezTo>
                <a:cubicBezTo>
                  <a:pt x="49011" y="580853"/>
                  <a:pt x="60037" y="568037"/>
                  <a:pt x="69273" y="554182"/>
                </a:cubicBezTo>
                <a:cubicBezTo>
                  <a:pt x="73891" y="540327"/>
                  <a:pt x="72800" y="522945"/>
                  <a:pt x="83127" y="512618"/>
                </a:cubicBezTo>
                <a:cubicBezTo>
                  <a:pt x="106675" y="489070"/>
                  <a:pt x="138546" y="475673"/>
                  <a:pt x="166255" y="457200"/>
                </a:cubicBezTo>
                <a:lnTo>
                  <a:pt x="249382" y="401782"/>
                </a:lnTo>
                <a:lnTo>
                  <a:pt x="290946" y="387928"/>
                </a:lnTo>
                <a:lnTo>
                  <a:pt x="595746" y="401782"/>
                </a:lnTo>
                <a:cubicBezTo>
                  <a:pt x="642068" y="404677"/>
                  <a:pt x="687879" y="415637"/>
                  <a:pt x="734291" y="415637"/>
                </a:cubicBezTo>
                <a:cubicBezTo>
                  <a:pt x="863682" y="415637"/>
                  <a:pt x="992909" y="406400"/>
                  <a:pt x="1122218" y="401782"/>
                </a:cubicBezTo>
                <a:cubicBezTo>
                  <a:pt x="1136073" y="397164"/>
                  <a:pt x="1149740" y="391940"/>
                  <a:pt x="1163782" y="387928"/>
                </a:cubicBezTo>
                <a:cubicBezTo>
                  <a:pt x="1182091" y="382697"/>
                  <a:pt x="1201698" y="381574"/>
                  <a:pt x="1219200" y="374073"/>
                </a:cubicBezTo>
                <a:cubicBezTo>
                  <a:pt x="1234505" y="367514"/>
                  <a:pt x="1245871" y="353811"/>
                  <a:pt x="1260764" y="346364"/>
                </a:cubicBezTo>
                <a:cubicBezTo>
                  <a:pt x="1273826" y="339833"/>
                  <a:pt x="1289265" y="339040"/>
                  <a:pt x="1302327" y="332509"/>
                </a:cubicBezTo>
                <a:cubicBezTo>
                  <a:pt x="1409746" y="278799"/>
                  <a:pt x="1280993" y="325765"/>
                  <a:pt x="1385455" y="290946"/>
                </a:cubicBezTo>
                <a:cubicBezTo>
                  <a:pt x="1459623" y="241500"/>
                  <a:pt x="1415244" y="275011"/>
                  <a:pt x="1510146" y="180109"/>
                </a:cubicBezTo>
                <a:cubicBezTo>
                  <a:pt x="1524000" y="166255"/>
                  <a:pt x="1540841" y="154848"/>
                  <a:pt x="1551709" y="138546"/>
                </a:cubicBezTo>
                <a:cubicBezTo>
                  <a:pt x="1588654" y="83127"/>
                  <a:pt x="1565563" y="106218"/>
                  <a:pt x="1620982" y="69273"/>
                </a:cubicBezTo>
                <a:cubicBezTo>
                  <a:pt x="1655937" y="16841"/>
                  <a:pt x="1636917" y="39483"/>
                  <a:pt x="1676400" y="0"/>
                </a:cubicBezTo>
              </a:path>
            </a:pathLst>
          </a:custGeom>
          <a:ln w="25400" cmpd="sng">
            <a:prstDash val="sysDot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372200" y="2544635"/>
            <a:ext cx="2819623" cy="1440160"/>
          </a:xfrm>
          <a:ln w="0">
            <a:noFill/>
          </a:ln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hr-HR" sz="3600" dirty="0" smtClean="0">
                <a:latin typeface="Poor Richard" pitchFamily="18" charset="0"/>
              </a:rPr>
              <a:t>„To je hrabrost.” str.42.</a:t>
            </a:r>
            <a:endParaRPr lang="hr-HR" sz="3600" dirty="0">
              <a:latin typeface="Poor Richard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161471" y="1818443"/>
            <a:ext cx="812907" cy="917899"/>
          </a:xfrm>
          <a:custGeom>
            <a:avLst/>
            <a:gdLst>
              <a:gd name="connsiteX0" fmla="*/ 0 w 1357746"/>
              <a:gd name="connsiteY0" fmla="*/ 332509 h 873297"/>
              <a:gd name="connsiteX1" fmla="*/ 96982 w 1357746"/>
              <a:gd name="connsiteY1" fmla="*/ 235527 h 873297"/>
              <a:gd name="connsiteX2" fmla="*/ 180109 w 1357746"/>
              <a:gd name="connsiteY2" fmla="*/ 152400 h 873297"/>
              <a:gd name="connsiteX3" fmla="*/ 277091 w 1357746"/>
              <a:gd name="connsiteY3" fmla="*/ 96981 h 873297"/>
              <a:gd name="connsiteX4" fmla="*/ 318655 w 1357746"/>
              <a:gd name="connsiteY4" fmla="*/ 69272 h 873297"/>
              <a:gd name="connsiteX5" fmla="*/ 387928 w 1357746"/>
              <a:gd name="connsiteY5" fmla="*/ 55418 h 873297"/>
              <a:gd name="connsiteX6" fmla="*/ 484909 w 1357746"/>
              <a:gd name="connsiteY6" fmla="*/ 13854 h 873297"/>
              <a:gd name="connsiteX7" fmla="*/ 526473 w 1357746"/>
              <a:gd name="connsiteY7" fmla="*/ 0 h 873297"/>
              <a:gd name="connsiteX8" fmla="*/ 817418 w 1357746"/>
              <a:gd name="connsiteY8" fmla="*/ 13854 h 873297"/>
              <a:gd name="connsiteX9" fmla="*/ 955964 w 1357746"/>
              <a:gd name="connsiteY9" fmla="*/ 69272 h 873297"/>
              <a:gd name="connsiteX10" fmla="*/ 997528 w 1357746"/>
              <a:gd name="connsiteY10" fmla="*/ 83127 h 873297"/>
              <a:gd name="connsiteX11" fmla="*/ 1052946 w 1357746"/>
              <a:gd name="connsiteY11" fmla="*/ 110836 h 873297"/>
              <a:gd name="connsiteX12" fmla="*/ 1122218 w 1357746"/>
              <a:gd name="connsiteY12" fmla="*/ 138545 h 873297"/>
              <a:gd name="connsiteX13" fmla="*/ 1149928 w 1357746"/>
              <a:gd name="connsiteY13" fmla="*/ 166254 h 873297"/>
              <a:gd name="connsiteX14" fmla="*/ 1191491 w 1357746"/>
              <a:gd name="connsiteY14" fmla="*/ 193963 h 873297"/>
              <a:gd name="connsiteX15" fmla="*/ 1233055 w 1357746"/>
              <a:gd name="connsiteY15" fmla="*/ 277090 h 873297"/>
              <a:gd name="connsiteX16" fmla="*/ 1246909 w 1357746"/>
              <a:gd name="connsiteY16" fmla="*/ 332509 h 873297"/>
              <a:gd name="connsiteX17" fmla="*/ 1274618 w 1357746"/>
              <a:gd name="connsiteY17" fmla="*/ 415636 h 873297"/>
              <a:gd name="connsiteX18" fmla="*/ 1233055 w 1357746"/>
              <a:gd name="connsiteY18" fmla="*/ 651163 h 873297"/>
              <a:gd name="connsiteX19" fmla="*/ 1205346 w 1357746"/>
              <a:gd name="connsiteY19" fmla="*/ 692727 h 873297"/>
              <a:gd name="connsiteX20" fmla="*/ 1233055 w 1357746"/>
              <a:gd name="connsiteY20" fmla="*/ 831272 h 873297"/>
              <a:gd name="connsiteX21" fmla="*/ 1274618 w 1357746"/>
              <a:gd name="connsiteY21" fmla="*/ 858981 h 873297"/>
              <a:gd name="connsiteX22" fmla="*/ 1357746 w 1357746"/>
              <a:gd name="connsiteY22" fmla="*/ 872836 h 87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57746" h="873297">
                <a:moveTo>
                  <a:pt x="0" y="332509"/>
                </a:moveTo>
                <a:cubicBezTo>
                  <a:pt x="138132" y="159843"/>
                  <a:pt x="-9905" y="330537"/>
                  <a:pt x="96982" y="235527"/>
                </a:cubicBezTo>
                <a:cubicBezTo>
                  <a:pt x="126270" y="209493"/>
                  <a:pt x="147504" y="174137"/>
                  <a:pt x="180109" y="152400"/>
                </a:cubicBezTo>
                <a:cubicBezTo>
                  <a:pt x="281363" y="84896"/>
                  <a:pt x="154059" y="167285"/>
                  <a:pt x="277091" y="96981"/>
                </a:cubicBezTo>
                <a:cubicBezTo>
                  <a:pt x="291548" y="88720"/>
                  <a:pt x="303064" y="75119"/>
                  <a:pt x="318655" y="69272"/>
                </a:cubicBezTo>
                <a:cubicBezTo>
                  <a:pt x="340704" y="61004"/>
                  <a:pt x="365083" y="61129"/>
                  <a:pt x="387928" y="55418"/>
                </a:cubicBezTo>
                <a:cubicBezTo>
                  <a:pt x="439910" y="42423"/>
                  <a:pt x="429404" y="37642"/>
                  <a:pt x="484909" y="13854"/>
                </a:cubicBezTo>
                <a:cubicBezTo>
                  <a:pt x="498332" y="8101"/>
                  <a:pt x="512618" y="4618"/>
                  <a:pt x="526473" y="0"/>
                </a:cubicBezTo>
                <a:cubicBezTo>
                  <a:pt x="623455" y="4618"/>
                  <a:pt x="720920" y="3132"/>
                  <a:pt x="817418" y="13854"/>
                </a:cubicBezTo>
                <a:cubicBezTo>
                  <a:pt x="874182" y="20161"/>
                  <a:pt x="906918" y="48252"/>
                  <a:pt x="955964" y="69272"/>
                </a:cubicBezTo>
                <a:cubicBezTo>
                  <a:pt x="969387" y="75025"/>
                  <a:pt x="984105" y="77374"/>
                  <a:pt x="997528" y="83127"/>
                </a:cubicBezTo>
                <a:cubicBezTo>
                  <a:pt x="1016511" y="91263"/>
                  <a:pt x="1034073" y="102448"/>
                  <a:pt x="1052946" y="110836"/>
                </a:cubicBezTo>
                <a:cubicBezTo>
                  <a:pt x="1075672" y="120936"/>
                  <a:pt x="1099127" y="129309"/>
                  <a:pt x="1122218" y="138545"/>
                </a:cubicBezTo>
                <a:cubicBezTo>
                  <a:pt x="1131455" y="147781"/>
                  <a:pt x="1139728" y="158094"/>
                  <a:pt x="1149928" y="166254"/>
                </a:cubicBezTo>
                <a:cubicBezTo>
                  <a:pt x="1162930" y="176656"/>
                  <a:pt x="1179717" y="182189"/>
                  <a:pt x="1191491" y="193963"/>
                </a:cubicBezTo>
                <a:cubicBezTo>
                  <a:pt x="1215777" y="218249"/>
                  <a:pt x="1224041" y="245541"/>
                  <a:pt x="1233055" y="277090"/>
                </a:cubicBezTo>
                <a:cubicBezTo>
                  <a:pt x="1238286" y="295399"/>
                  <a:pt x="1241438" y="314271"/>
                  <a:pt x="1246909" y="332509"/>
                </a:cubicBezTo>
                <a:cubicBezTo>
                  <a:pt x="1255302" y="360485"/>
                  <a:pt x="1274618" y="415636"/>
                  <a:pt x="1274618" y="415636"/>
                </a:cubicBezTo>
                <a:cubicBezTo>
                  <a:pt x="1270208" y="464149"/>
                  <a:pt x="1269973" y="595785"/>
                  <a:pt x="1233055" y="651163"/>
                </a:cubicBezTo>
                <a:lnTo>
                  <a:pt x="1205346" y="692727"/>
                </a:lnTo>
                <a:cubicBezTo>
                  <a:pt x="1214582" y="738909"/>
                  <a:pt x="1214941" y="787798"/>
                  <a:pt x="1233055" y="831272"/>
                </a:cubicBezTo>
                <a:cubicBezTo>
                  <a:pt x="1239459" y="846642"/>
                  <a:pt x="1259725" y="851534"/>
                  <a:pt x="1274618" y="858981"/>
                </a:cubicBezTo>
                <a:cubicBezTo>
                  <a:pt x="1311090" y="877217"/>
                  <a:pt x="1318877" y="872836"/>
                  <a:pt x="1357746" y="872836"/>
                </a:cubicBezTo>
              </a:path>
            </a:pathLst>
          </a:custGeom>
          <a:ln w="25400">
            <a:prstDash val="sysDot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922150" y="1388394"/>
            <a:ext cx="2052228" cy="1440160"/>
          </a:xfrm>
          <a:prstGeom prst="rect">
            <a:avLst/>
          </a:prstGeom>
          <a:ln w="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hr-HR" sz="3600" dirty="0" smtClean="0">
                <a:latin typeface="Poor Richard" pitchFamily="18" charset="0"/>
              </a:rPr>
              <a:t>hrabra</a:t>
            </a:r>
            <a:endParaRPr lang="hr-HR" sz="3600" dirty="0">
              <a:latin typeface="Poor Richard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 flipH="1" flipV="1">
            <a:off x="4391980" y="4509120"/>
            <a:ext cx="468052" cy="1094154"/>
          </a:xfrm>
          <a:custGeom>
            <a:avLst/>
            <a:gdLst>
              <a:gd name="connsiteX0" fmla="*/ 138546 w 1676400"/>
              <a:gd name="connsiteY0" fmla="*/ 1371600 h 1371600"/>
              <a:gd name="connsiteX1" fmla="*/ 69273 w 1676400"/>
              <a:gd name="connsiteY1" fmla="*/ 1343891 h 1371600"/>
              <a:gd name="connsiteX2" fmla="*/ 55418 w 1676400"/>
              <a:gd name="connsiteY2" fmla="*/ 1302328 h 1371600"/>
              <a:gd name="connsiteX3" fmla="*/ 41564 w 1676400"/>
              <a:gd name="connsiteY3" fmla="*/ 1233055 h 1371600"/>
              <a:gd name="connsiteX4" fmla="*/ 27709 w 1676400"/>
              <a:gd name="connsiteY4" fmla="*/ 1177637 h 1371600"/>
              <a:gd name="connsiteX5" fmla="*/ 0 w 1676400"/>
              <a:gd name="connsiteY5" fmla="*/ 1039091 h 1371600"/>
              <a:gd name="connsiteX6" fmla="*/ 27709 w 1676400"/>
              <a:gd name="connsiteY6" fmla="*/ 637309 h 1371600"/>
              <a:gd name="connsiteX7" fmla="*/ 41564 w 1676400"/>
              <a:gd name="connsiteY7" fmla="*/ 595746 h 1371600"/>
              <a:gd name="connsiteX8" fmla="*/ 69273 w 1676400"/>
              <a:gd name="connsiteY8" fmla="*/ 554182 h 1371600"/>
              <a:gd name="connsiteX9" fmla="*/ 83127 w 1676400"/>
              <a:gd name="connsiteY9" fmla="*/ 512618 h 1371600"/>
              <a:gd name="connsiteX10" fmla="*/ 166255 w 1676400"/>
              <a:gd name="connsiteY10" fmla="*/ 457200 h 1371600"/>
              <a:gd name="connsiteX11" fmla="*/ 249382 w 1676400"/>
              <a:gd name="connsiteY11" fmla="*/ 401782 h 1371600"/>
              <a:gd name="connsiteX12" fmla="*/ 290946 w 1676400"/>
              <a:gd name="connsiteY12" fmla="*/ 387928 h 1371600"/>
              <a:gd name="connsiteX13" fmla="*/ 595746 w 1676400"/>
              <a:gd name="connsiteY13" fmla="*/ 401782 h 1371600"/>
              <a:gd name="connsiteX14" fmla="*/ 734291 w 1676400"/>
              <a:gd name="connsiteY14" fmla="*/ 415637 h 1371600"/>
              <a:gd name="connsiteX15" fmla="*/ 1122218 w 1676400"/>
              <a:gd name="connsiteY15" fmla="*/ 401782 h 1371600"/>
              <a:gd name="connsiteX16" fmla="*/ 1163782 w 1676400"/>
              <a:gd name="connsiteY16" fmla="*/ 387928 h 1371600"/>
              <a:gd name="connsiteX17" fmla="*/ 1219200 w 1676400"/>
              <a:gd name="connsiteY17" fmla="*/ 374073 h 1371600"/>
              <a:gd name="connsiteX18" fmla="*/ 1260764 w 1676400"/>
              <a:gd name="connsiteY18" fmla="*/ 346364 h 1371600"/>
              <a:gd name="connsiteX19" fmla="*/ 1302327 w 1676400"/>
              <a:gd name="connsiteY19" fmla="*/ 332509 h 1371600"/>
              <a:gd name="connsiteX20" fmla="*/ 1385455 w 1676400"/>
              <a:gd name="connsiteY20" fmla="*/ 290946 h 1371600"/>
              <a:gd name="connsiteX21" fmla="*/ 1510146 w 1676400"/>
              <a:gd name="connsiteY21" fmla="*/ 180109 h 1371600"/>
              <a:gd name="connsiteX22" fmla="*/ 1551709 w 1676400"/>
              <a:gd name="connsiteY22" fmla="*/ 138546 h 1371600"/>
              <a:gd name="connsiteX23" fmla="*/ 1620982 w 1676400"/>
              <a:gd name="connsiteY23" fmla="*/ 69273 h 1371600"/>
              <a:gd name="connsiteX24" fmla="*/ 1676400 w 1676400"/>
              <a:gd name="connsiteY2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76400" h="1371600">
                <a:moveTo>
                  <a:pt x="138546" y="1371600"/>
                </a:moveTo>
                <a:cubicBezTo>
                  <a:pt x="115455" y="1362364"/>
                  <a:pt x="88379" y="1359812"/>
                  <a:pt x="69273" y="1343891"/>
                </a:cubicBezTo>
                <a:cubicBezTo>
                  <a:pt x="58054" y="1334542"/>
                  <a:pt x="58960" y="1316496"/>
                  <a:pt x="55418" y="1302328"/>
                </a:cubicBezTo>
                <a:cubicBezTo>
                  <a:pt x="49707" y="1279483"/>
                  <a:pt x="46672" y="1256043"/>
                  <a:pt x="41564" y="1233055"/>
                </a:cubicBezTo>
                <a:cubicBezTo>
                  <a:pt x="37433" y="1214467"/>
                  <a:pt x="31699" y="1196256"/>
                  <a:pt x="27709" y="1177637"/>
                </a:cubicBezTo>
                <a:cubicBezTo>
                  <a:pt x="17841" y="1131586"/>
                  <a:pt x="0" y="1039091"/>
                  <a:pt x="0" y="1039091"/>
                </a:cubicBezTo>
                <a:cubicBezTo>
                  <a:pt x="8704" y="821503"/>
                  <a:pt x="-13193" y="780468"/>
                  <a:pt x="27709" y="637309"/>
                </a:cubicBezTo>
                <a:cubicBezTo>
                  <a:pt x="31721" y="623267"/>
                  <a:pt x="35033" y="608808"/>
                  <a:pt x="41564" y="595746"/>
                </a:cubicBezTo>
                <a:cubicBezTo>
                  <a:pt x="49011" y="580853"/>
                  <a:pt x="60037" y="568037"/>
                  <a:pt x="69273" y="554182"/>
                </a:cubicBezTo>
                <a:cubicBezTo>
                  <a:pt x="73891" y="540327"/>
                  <a:pt x="72800" y="522945"/>
                  <a:pt x="83127" y="512618"/>
                </a:cubicBezTo>
                <a:cubicBezTo>
                  <a:pt x="106675" y="489070"/>
                  <a:pt x="138546" y="475673"/>
                  <a:pt x="166255" y="457200"/>
                </a:cubicBezTo>
                <a:lnTo>
                  <a:pt x="249382" y="401782"/>
                </a:lnTo>
                <a:lnTo>
                  <a:pt x="290946" y="387928"/>
                </a:lnTo>
                <a:lnTo>
                  <a:pt x="595746" y="401782"/>
                </a:lnTo>
                <a:cubicBezTo>
                  <a:pt x="642068" y="404677"/>
                  <a:pt x="687879" y="415637"/>
                  <a:pt x="734291" y="415637"/>
                </a:cubicBezTo>
                <a:cubicBezTo>
                  <a:pt x="863682" y="415637"/>
                  <a:pt x="992909" y="406400"/>
                  <a:pt x="1122218" y="401782"/>
                </a:cubicBezTo>
                <a:cubicBezTo>
                  <a:pt x="1136073" y="397164"/>
                  <a:pt x="1149740" y="391940"/>
                  <a:pt x="1163782" y="387928"/>
                </a:cubicBezTo>
                <a:cubicBezTo>
                  <a:pt x="1182091" y="382697"/>
                  <a:pt x="1201698" y="381574"/>
                  <a:pt x="1219200" y="374073"/>
                </a:cubicBezTo>
                <a:cubicBezTo>
                  <a:pt x="1234505" y="367514"/>
                  <a:pt x="1245871" y="353811"/>
                  <a:pt x="1260764" y="346364"/>
                </a:cubicBezTo>
                <a:cubicBezTo>
                  <a:pt x="1273826" y="339833"/>
                  <a:pt x="1289265" y="339040"/>
                  <a:pt x="1302327" y="332509"/>
                </a:cubicBezTo>
                <a:cubicBezTo>
                  <a:pt x="1409746" y="278799"/>
                  <a:pt x="1280993" y="325765"/>
                  <a:pt x="1385455" y="290946"/>
                </a:cubicBezTo>
                <a:cubicBezTo>
                  <a:pt x="1459623" y="241500"/>
                  <a:pt x="1415244" y="275011"/>
                  <a:pt x="1510146" y="180109"/>
                </a:cubicBezTo>
                <a:cubicBezTo>
                  <a:pt x="1524000" y="166255"/>
                  <a:pt x="1540841" y="154848"/>
                  <a:pt x="1551709" y="138546"/>
                </a:cubicBezTo>
                <a:cubicBezTo>
                  <a:pt x="1588654" y="83127"/>
                  <a:pt x="1565563" y="106218"/>
                  <a:pt x="1620982" y="69273"/>
                </a:cubicBezTo>
                <a:cubicBezTo>
                  <a:pt x="1655937" y="16841"/>
                  <a:pt x="1636917" y="39483"/>
                  <a:pt x="1676400" y="0"/>
                </a:cubicBezTo>
              </a:path>
            </a:pathLst>
          </a:custGeom>
          <a:ln w="25400" cmpd="sng">
            <a:prstDash val="sysDot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3404516" y="5229200"/>
            <a:ext cx="2052228" cy="1440160"/>
          </a:xfrm>
          <a:prstGeom prst="rect">
            <a:avLst/>
          </a:prstGeom>
          <a:ln w="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hr-HR" sz="3600" dirty="0">
                <a:latin typeface="Poor Richard" pitchFamily="18" charset="0"/>
              </a:rPr>
              <a:t>p</a:t>
            </a:r>
            <a:r>
              <a:rPr lang="hr-HR" sz="3600" dirty="0" smtClean="0">
                <a:latin typeface="Poor Richard" pitchFamily="18" charset="0"/>
              </a:rPr>
              <a:t>rerušena u dje</a:t>
            </a:r>
            <a:r>
              <a:rPr lang="hr-HR" sz="3200" dirty="0" smtClean="0">
                <a:latin typeface="Poor Richard" pitchFamily="18" charset="0"/>
              </a:rPr>
              <a:t>č</a:t>
            </a:r>
            <a:r>
              <a:rPr lang="hr-HR" sz="3600" dirty="0" smtClean="0">
                <a:latin typeface="Poor Richard" pitchFamily="18" charset="0"/>
              </a:rPr>
              <a:t>aka</a:t>
            </a:r>
            <a:endParaRPr lang="hr-HR" sz="3600" dirty="0">
              <a:latin typeface="Poor Richard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 flipV="1">
            <a:off x="5220072" y="5733256"/>
            <a:ext cx="2304256" cy="792088"/>
          </a:xfrm>
          <a:custGeom>
            <a:avLst/>
            <a:gdLst>
              <a:gd name="connsiteX0" fmla="*/ 0 w 1357746"/>
              <a:gd name="connsiteY0" fmla="*/ 332509 h 873297"/>
              <a:gd name="connsiteX1" fmla="*/ 96982 w 1357746"/>
              <a:gd name="connsiteY1" fmla="*/ 235527 h 873297"/>
              <a:gd name="connsiteX2" fmla="*/ 180109 w 1357746"/>
              <a:gd name="connsiteY2" fmla="*/ 152400 h 873297"/>
              <a:gd name="connsiteX3" fmla="*/ 277091 w 1357746"/>
              <a:gd name="connsiteY3" fmla="*/ 96981 h 873297"/>
              <a:gd name="connsiteX4" fmla="*/ 318655 w 1357746"/>
              <a:gd name="connsiteY4" fmla="*/ 69272 h 873297"/>
              <a:gd name="connsiteX5" fmla="*/ 387928 w 1357746"/>
              <a:gd name="connsiteY5" fmla="*/ 55418 h 873297"/>
              <a:gd name="connsiteX6" fmla="*/ 484909 w 1357746"/>
              <a:gd name="connsiteY6" fmla="*/ 13854 h 873297"/>
              <a:gd name="connsiteX7" fmla="*/ 526473 w 1357746"/>
              <a:gd name="connsiteY7" fmla="*/ 0 h 873297"/>
              <a:gd name="connsiteX8" fmla="*/ 817418 w 1357746"/>
              <a:gd name="connsiteY8" fmla="*/ 13854 h 873297"/>
              <a:gd name="connsiteX9" fmla="*/ 955964 w 1357746"/>
              <a:gd name="connsiteY9" fmla="*/ 69272 h 873297"/>
              <a:gd name="connsiteX10" fmla="*/ 997528 w 1357746"/>
              <a:gd name="connsiteY10" fmla="*/ 83127 h 873297"/>
              <a:gd name="connsiteX11" fmla="*/ 1052946 w 1357746"/>
              <a:gd name="connsiteY11" fmla="*/ 110836 h 873297"/>
              <a:gd name="connsiteX12" fmla="*/ 1122218 w 1357746"/>
              <a:gd name="connsiteY12" fmla="*/ 138545 h 873297"/>
              <a:gd name="connsiteX13" fmla="*/ 1149928 w 1357746"/>
              <a:gd name="connsiteY13" fmla="*/ 166254 h 873297"/>
              <a:gd name="connsiteX14" fmla="*/ 1191491 w 1357746"/>
              <a:gd name="connsiteY14" fmla="*/ 193963 h 873297"/>
              <a:gd name="connsiteX15" fmla="*/ 1233055 w 1357746"/>
              <a:gd name="connsiteY15" fmla="*/ 277090 h 873297"/>
              <a:gd name="connsiteX16" fmla="*/ 1246909 w 1357746"/>
              <a:gd name="connsiteY16" fmla="*/ 332509 h 873297"/>
              <a:gd name="connsiteX17" fmla="*/ 1274618 w 1357746"/>
              <a:gd name="connsiteY17" fmla="*/ 415636 h 873297"/>
              <a:gd name="connsiteX18" fmla="*/ 1233055 w 1357746"/>
              <a:gd name="connsiteY18" fmla="*/ 651163 h 873297"/>
              <a:gd name="connsiteX19" fmla="*/ 1205346 w 1357746"/>
              <a:gd name="connsiteY19" fmla="*/ 692727 h 873297"/>
              <a:gd name="connsiteX20" fmla="*/ 1233055 w 1357746"/>
              <a:gd name="connsiteY20" fmla="*/ 831272 h 873297"/>
              <a:gd name="connsiteX21" fmla="*/ 1274618 w 1357746"/>
              <a:gd name="connsiteY21" fmla="*/ 858981 h 873297"/>
              <a:gd name="connsiteX22" fmla="*/ 1357746 w 1357746"/>
              <a:gd name="connsiteY22" fmla="*/ 872836 h 87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57746" h="873297">
                <a:moveTo>
                  <a:pt x="0" y="332509"/>
                </a:moveTo>
                <a:cubicBezTo>
                  <a:pt x="138132" y="159843"/>
                  <a:pt x="-9905" y="330537"/>
                  <a:pt x="96982" y="235527"/>
                </a:cubicBezTo>
                <a:cubicBezTo>
                  <a:pt x="126270" y="209493"/>
                  <a:pt x="147504" y="174137"/>
                  <a:pt x="180109" y="152400"/>
                </a:cubicBezTo>
                <a:cubicBezTo>
                  <a:pt x="281363" y="84896"/>
                  <a:pt x="154059" y="167285"/>
                  <a:pt x="277091" y="96981"/>
                </a:cubicBezTo>
                <a:cubicBezTo>
                  <a:pt x="291548" y="88720"/>
                  <a:pt x="303064" y="75119"/>
                  <a:pt x="318655" y="69272"/>
                </a:cubicBezTo>
                <a:cubicBezTo>
                  <a:pt x="340704" y="61004"/>
                  <a:pt x="365083" y="61129"/>
                  <a:pt x="387928" y="55418"/>
                </a:cubicBezTo>
                <a:cubicBezTo>
                  <a:pt x="439910" y="42423"/>
                  <a:pt x="429404" y="37642"/>
                  <a:pt x="484909" y="13854"/>
                </a:cubicBezTo>
                <a:cubicBezTo>
                  <a:pt x="498332" y="8101"/>
                  <a:pt x="512618" y="4618"/>
                  <a:pt x="526473" y="0"/>
                </a:cubicBezTo>
                <a:cubicBezTo>
                  <a:pt x="623455" y="4618"/>
                  <a:pt x="720920" y="3132"/>
                  <a:pt x="817418" y="13854"/>
                </a:cubicBezTo>
                <a:cubicBezTo>
                  <a:pt x="874182" y="20161"/>
                  <a:pt x="906918" y="48252"/>
                  <a:pt x="955964" y="69272"/>
                </a:cubicBezTo>
                <a:cubicBezTo>
                  <a:pt x="969387" y="75025"/>
                  <a:pt x="984105" y="77374"/>
                  <a:pt x="997528" y="83127"/>
                </a:cubicBezTo>
                <a:cubicBezTo>
                  <a:pt x="1016511" y="91263"/>
                  <a:pt x="1034073" y="102448"/>
                  <a:pt x="1052946" y="110836"/>
                </a:cubicBezTo>
                <a:cubicBezTo>
                  <a:pt x="1075672" y="120936"/>
                  <a:pt x="1099127" y="129309"/>
                  <a:pt x="1122218" y="138545"/>
                </a:cubicBezTo>
                <a:cubicBezTo>
                  <a:pt x="1131455" y="147781"/>
                  <a:pt x="1139728" y="158094"/>
                  <a:pt x="1149928" y="166254"/>
                </a:cubicBezTo>
                <a:cubicBezTo>
                  <a:pt x="1162930" y="176656"/>
                  <a:pt x="1179717" y="182189"/>
                  <a:pt x="1191491" y="193963"/>
                </a:cubicBezTo>
                <a:cubicBezTo>
                  <a:pt x="1215777" y="218249"/>
                  <a:pt x="1224041" y="245541"/>
                  <a:pt x="1233055" y="277090"/>
                </a:cubicBezTo>
                <a:cubicBezTo>
                  <a:pt x="1238286" y="295399"/>
                  <a:pt x="1241438" y="314271"/>
                  <a:pt x="1246909" y="332509"/>
                </a:cubicBezTo>
                <a:cubicBezTo>
                  <a:pt x="1255302" y="360485"/>
                  <a:pt x="1274618" y="415636"/>
                  <a:pt x="1274618" y="415636"/>
                </a:cubicBezTo>
                <a:cubicBezTo>
                  <a:pt x="1270208" y="464149"/>
                  <a:pt x="1269973" y="595785"/>
                  <a:pt x="1233055" y="651163"/>
                </a:cubicBezTo>
                <a:lnTo>
                  <a:pt x="1205346" y="692727"/>
                </a:lnTo>
                <a:cubicBezTo>
                  <a:pt x="1214582" y="738909"/>
                  <a:pt x="1214941" y="787798"/>
                  <a:pt x="1233055" y="831272"/>
                </a:cubicBezTo>
                <a:cubicBezTo>
                  <a:pt x="1239459" y="846642"/>
                  <a:pt x="1259725" y="851534"/>
                  <a:pt x="1274618" y="858981"/>
                </a:cubicBezTo>
                <a:cubicBezTo>
                  <a:pt x="1311090" y="877217"/>
                  <a:pt x="1318877" y="872836"/>
                  <a:pt x="1357746" y="872836"/>
                </a:cubicBezTo>
              </a:path>
            </a:pathLst>
          </a:custGeom>
          <a:ln w="25400">
            <a:prstDash val="sysDot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6252260" y="4112243"/>
            <a:ext cx="2819623" cy="1440160"/>
          </a:xfrm>
          <a:prstGeom prst="rect">
            <a:avLst/>
          </a:prstGeom>
          <a:ln w="0"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hr-HR" sz="3600" dirty="0" smtClean="0">
                <a:latin typeface="Poor Richard" pitchFamily="18" charset="0"/>
              </a:rPr>
              <a:t>„Spremali su se pretvoriti je u dje</a:t>
            </a:r>
            <a:r>
              <a:rPr lang="hr-HR" sz="3500" dirty="0" smtClean="0">
                <a:latin typeface="Poor Richard" pitchFamily="18" charset="0"/>
              </a:rPr>
              <a:t>č</a:t>
            </a:r>
            <a:r>
              <a:rPr lang="hr-HR" sz="3600" dirty="0" smtClean="0">
                <a:latin typeface="Poor Richard" pitchFamily="18" charset="0"/>
              </a:rPr>
              <a:t>aka.” str.41.</a:t>
            </a:r>
            <a:endParaRPr lang="hr-HR" sz="3600" dirty="0">
              <a:latin typeface="Poor Richard" pitchFamily="18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23528" y="4725144"/>
            <a:ext cx="3240360" cy="1944216"/>
          </a:xfrm>
          <a:prstGeom prst="rect">
            <a:avLst/>
          </a:prstGeom>
          <a:ln w="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hr-HR" sz="3600" dirty="0" smtClean="0">
                <a:latin typeface="Poor Richard" pitchFamily="18" charset="0"/>
              </a:rPr>
              <a:t>„Bila je sitna za svojih jedanaest godina.” str.45.</a:t>
            </a:r>
            <a:endParaRPr lang="hr-HR" sz="3600" dirty="0">
              <a:latin typeface="Poor Richard" pitchFamily="18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52845" y="1296183"/>
            <a:ext cx="3251671" cy="1440160"/>
          </a:xfrm>
          <a:prstGeom prst="rect">
            <a:avLst/>
          </a:prstGeom>
          <a:ln w="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hr-HR" sz="3600" dirty="0" smtClean="0">
                <a:latin typeface="Poor Richard" pitchFamily="18" charset="0"/>
              </a:rPr>
              <a:t>jedanaest godina</a:t>
            </a:r>
            <a:endParaRPr lang="hr-HR" sz="3600" dirty="0">
              <a:latin typeface="Poor Richard" pitchFamily="18" charset="0"/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634796" y="2827193"/>
            <a:ext cx="1834119" cy="1147937"/>
          </a:xfrm>
          <a:prstGeom prst="rect">
            <a:avLst/>
          </a:prstGeom>
          <a:ln w="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hr-HR" sz="3600" dirty="0" smtClean="0">
                <a:latin typeface="Poor Richard" pitchFamily="18" charset="0"/>
              </a:rPr>
              <a:t>sitna</a:t>
            </a:r>
            <a:endParaRPr lang="hr-HR" sz="3600" dirty="0">
              <a:latin typeface="Poor Richard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 flipH="1">
            <a:off x="1433838" y="3624193"/>
            <a:ext cx="1019740" cy="360602"/>
          </a:xfrm>
          <a:custGeom>
            <a:avLst/>
            <a:gdLst>
              <a:gd name="connsiteX0" fmla="*/ 138546 w 1676400"/>
              <a:gd name="connsiteY0" fmla="*/ 1371600 h 1371600"/>
              <a:gd name="connsiteX1" fmla="*/ 69273 w 1676400"/>
              <a:gd name="connsiteY1" fmla="*/ 1343891 h 1371600"/>
              <a:gd name="connsiteX2" fmla="*/ 55418 w 1676400"/>
              <a:gd name="connsiteY2" fmla="*/ 1302328 h 1371600"/>
              <a:gd name="connsiteX3" fmla="*/ 41564 w 1676400"/>
              <a:gd name="connsiteY3" fmla="*/ 1233055 h 1371600"/>
              <a:gd name="connsiteX4" fmla="*/ 27709 w 1676400"/>
              <a:gd name="connsiteY4" fmla="*/ 1177637 h 1371600"/>
              <a:gd name="connsiteX5" fmla="*/ 0 w 1676400"/>
              <a:gd name="connsiteY5" fmla="*/ 1039091 h 1371600"/>
              <a:gd name="connsiteX6" fmla="*/ 27709 w 1676400"/>
              <a:gd name="connsiteY6" fmla="*/ 637309 h 1371600"/>
              <a:gd name="connsiteX7" fmla="*/ 41564 w 1676400"/>
              <a:gd name="connsiteY7" fmla="*/ 595746 h 1371600"/>
              <a:gd name="connsiteX8" fmla="*/ 69273 w 1676400"/>
              <a:gd name="connsiteY8" fmla="*/ 554182 h 1371600"/>
              <a:gd name="connsiteX9" fmla="*/ 83127 w 1676400"/>
              <a:gd name="connsiteY9" fmla="*/ 512618 h 1371600"/>
              <a:gd name="connsiteX10" fmla="*/ 166255 w 1676400"/>
              <a:gd name="connsiteY10" fmla="*/ 457200 h 1371600"/>
              <a:gd name="connsiteX11" fmla="*/ 249382 w 1676400"/>
              <a:gd name="connsiteY11" fmla="*/ 401782 h 1371600"/>
              <a:gd name="connsiteX12" fmla="*/ 290946 w 1676400"/>
              <a:gd name="connsiteY12" fmla="*/ 387928 h 1371600"/>
              <a:gd name="connsiteX13" fmla="*/ 595746 w 1676400"/>
              <a:gd name="connsiteY13" fmla="*/ 401782 h 1371600"/>
              <a:gd name="connsiteX14" fmla="*/ 734291 w 1676400"/>
              <a:gd name="connsiteY14" fmla="*/ 415637 h 1371600"/>
              <a:gd name="connsiteX15" fmla="*/ 1122218 w 1676400"/>
              <a:gd name="connsiteY15" fmla="*/ 401782 h 1371600"/>
              <a:gd name="connsiteX16" fmla="*/ 1163782 w 1676400"/>
              <a:gd name="connsiteY16" fmla="*/ 387928 h 1371600"/>
              <a:gd name="connsiteX17" fmla="*/ 1219200 w 1676400"/>
              <a:gd name="connsiteY17" fmla="*/ 374073 h 1371600"/>
              <a:gd name="connsiteX18" fmla="*/ 1260764 w 1676400"/>
              <a:gd name="connsiteY18" fmla="*/ 346364 h 1371600"/>
              <a:gd name="connsiteX19" fmla="*/ 1302327 w 1676400"/>
              <a:gd name="connsiteY19" fmla="*/ 332509 h 1371600"/>
              <a:gd name="connsiteX20" fmla="*/ 1385455 w 1676400"/>
              <a:gd name="connsiteY20" fmla="*/ 290946 h 1371600"/>
              <a:gd name="connsiteX21" fmla="*/ 1510146 w 1676400"/>
              <a:gd name="connsiteY21" fmla="*/ 180109 h 1371600"/>
              <a:gd name="connsiteX22" fmla="*/ 1551709 w 1676400"/>
              <a:gd name="connsiteY22" fmla="*/ 138546 h 1371600"/>
              <a:gd name="connsiteX23" fmla="*/ 1620982 w 1676400"/>
              <a:gd name="connsiteY23" fmla="*/ 69273 h 1371600"/>
              <a:gd name="connsiteX24" fmla="*/ 1676400 w 1676400"/>
              <a:gd name="connsiteY2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76400" h="1371600">
                <a:moveTo>
                  <a:pt x="138546" y="1371600"/>
                </a:moveTo>
                <a:cubicBezTo>
                  <a:pt x="115455" y="1362364"/>
                  <a:pt x="88379" y="1359812"/>
                  <a:pt x="69273" y="1343891"/>
                </a:cubicBezTo>
                <a:cubicBezTo>
                  <a:pt x="58054" y="1334542"/>
                  <a:pt x="58960" y="1316496"/>
                  <a:pt x="55418" y="1302328"/>
                </a:cubicBezTo>
                <a:cubicBezTo>
                  <a:pt x="49707" y="1279483"/>
                  <a:pt x="46672" y="1256043"/>
                  <a:pt x="41564" y="1233055"/>
                </a:cubicBezTo>
                <a:cubicBezTo>
                  <a:pt x="37433" y="1214467"/>
                  <a:pt x="31699" y="1196256"/>
                  <a:pt x="27709" y="1177637"/>
                </a:cubicBezTo>
                <a:cubicBezTo>
                  <a:pt x="17841" y="1131586"/>
                  <a:pt x="0" y="1039091"/>
                  <a:pt x="0" y="1039091"/>
                </a:cubicBezTo>
                <a:cubicBezTo>
                  <a:pt x="8704" y="821503"/>
                  <a:pt x="-13193" y="780468"/>
                  <a:pt x="27709" y="637309"/>
                </a:cubicBezTo>
                <a:cubicBezTo>
                  <a:pt x="31721" y="623267"/>
                  <a:pt x="35033" y="608808"/>
                  <a:pt x="41564" y="595746"/>
                </a:cubicBezTo>
                <a:cubicBezTo>
                  <a:pt x="49011" y="580853"/>
                  <a:pt x="60037" y="568037"/>
                  <a:pt x="69273" y="554182"/>
                </a:cubicBezTo>
                <a:cubicBezTo>
                  <a:pt x="73891" y="540327"/>
                  <a:pt x="72800" y="522945"/>
                  <a:pt x="83127" y="512618"/>
                </a:cubicBezTo>
                <a:cubicBezTo>
                  <a:pt x="106675" y="489070"/>
                  <a:pt x="138546" y="475673"/>
                  <a:pt x="166255" y="457200"/>
                </a:cubicBezTo>
                <a:lnTo>
                  <a:pt x="249382" y="401782"/>
                </a:lnTo>
                <a:lnTo>
                  <a:pt x="290946" y="387928"/>
                </a:lnTo>
                <a:lnTo>
                  <a:pt x="595746" y="401782"/>
                </a:lnTo>
                <a:cubicBezTo>
                  <a:pt x="642068" y="404677"/>
                  <a:pt x="687879" y="415637"/>
                  <a:pt x="734291" y="415637"/>
                </a:cubicBezTo>
                <a:cubicBezTo>
                  <a:pt x="863682" y="415637"/>
                  <a:pt x="992909" y="406400"/>
                  <a:pt x="1122218" y="401782"/>
                </a:cubicBezTo>
                <a:cubicBezTo>
                  <a:pt x="1136073" y="397164"/>
                  <a:pt x="1149740" y="391940"/>
                  <a:pt x="1163782" y="387928"/>
                </a:cubicBezTo>
                <a:cubicBezTo>
                  <a:pt x="1182091" y="382697"/>
                  <a:pt x="1201698" y="381574"/>
                  <a:pt x="1219200" y="374073"/>
                </a:cubicBezTo>
                <a:cubicBezTo>
                  <a:pt x="1234505" y="367514"/>
                  <a:pt x="1245871" y="353811"/>
                  <a:pt x="1260764" y="346364"/>
                </a:cubicBezTo>
                <a:cubicBezTo>
                  <a:pt x="1273826" y="339833"/>
                  <a:pt x="1289265" y="339040"/>
                  <a:pt x="1302327" y="332509"/>
                </a:cubicBezTo>
                <a:cubicBezTo>
                  <a:pt x="1409746" y="278799"/>
                  <a:pt x="1280993" y="325765"/>
                  <a:pt x="1385455" y="290946"/>
                </a:cubicBezTo>
                <a:cubicBezTo>
                  <a:pt x="1459623" y="241500"/>
                  <a:pt x="1415244" y="275011"/>
                  <a:pt x="1510146" y="180109"/>
                </a:cubicBezTo>
                <a:cubicBezTo>
                  <a:pt x="1524000" y="166255"/>
                  <a:pt x="1540841" y="154848"/>
                  <a:pt x="1551709" y="138546"/>
                </a:cubicBezTo>
                <a:cubicBezTo>
                  <a:pt x="1588654" y="83127"/>
                  <a:pt x="1565563" y="106218"/>
                  <a:pt x="1620982" y="69273"/>
                </a:cubicBezTo>
                <a:cubicBezTo>
                  <a:pt x="1655937" y="16841"/>
                  <a:pt x="1636917" y="39483"/>
                  <a:pt x="1676400" y="0"/>
                </a:cubicBezTo>
              </a:path>
            </a:pathLst>
          </a:custGeom>
          <a:ln w="25400" cmpd="sng">
            <a:prstDash val="sysDot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Freeform 18"/>
          <p:cNvSpPr/>
          <p:nvPr/>
        </p:nvSpPr>
        <p:spPr>
          <a:xfrm flipH="1">
            <a:off x="2195734" y="2347368"/>
            <a:ext cx="1520551" cy="1158819"/>
          </a:xfrm>
          <a:custGeom>
            <a:avLst/>
            <a:gdLst>
              <a:gd name="connsiteX0" fmla="*/ 138546 w 1676400"/>
              <a:gd name="connsiteY0" fmla="*/ 1371600 h 1371600"/>
              <a:gd name="connsiteX1" fmla="*/ 69273 w 1676400"/>
              <a:gd name="connsiteY1" fmla="*/ 1343891 h 1371600"/>
              <a:gd name="connsiteX2" fmla="*/ 55418 w 1676400"/>
              <a:gd name="connsiteY2" fmla="*/ 1302328 h 1371600"/>
              <a:gd name="connsiteX3" fmla="*/ 41564 w 1676400"/>
              <a:gd name="connsiteY3" fmla="*/ 1233055 h 1371600"/>
              <a:gd name="connsiteX4" fmla="*/ 27709 w 1676400"/>
              <a:gd name="connsiteY4" fmla="*/ 1177637 h 1371600"/>
              <a:gd name="connsiteX5" fmla="*/ 0 w 1676400"/>
              <a:gd name="connsiteY5" fmla="*/ 1039091 h 1371600"/>
              <a:gd name="connsiteX6" fmla="*/ 27709 w 1676400"/>
              <a:gd name="connsiteY6" fmla="*/ 637309 h 1371600"/>
              <a:gd name="connsiteX7" fmla="*/ 41564 w 1676400"/>
              <a:gd name="connsiteY7" fmla="*/ 595746 h 1371600"/>
              <a:gd name="connsiteX8" fmla="*/ 69273 w 1676400"/>
              <a:gd name="connsiteY8" fmla="*/ 554182 h 1371600"/>
              <a:gd name="connsiteX9" fmla="*/ 83127 w 1676400"/>
              <a:gd name="connsiteY9" fmla="*/ 512618 h 1371600"/>
              <a:gd name="connsiteX10" fmla="*/ 166255 w 1676400"/>
              <a:gd name="connsiteY10" fmla="*/ 457200 h 1371600"/>
              <a:gd name="connsiteX11" fmla="*/ 249382 w 1676400"/>
              <a:gd name="connsiteY11" fmla="*/ 401782 h 1371600"/>
              <a:gd name="connsiteX12" fmla="*/ 290946 w 1676400"/>
              <a:gd name="connsiteY12" fmla="*/ 387928 h 1371600"/>
              <a:gd name="connsiteX13" fmla="*/ 595746 w 1676400"/>
              <a:gd name="connsiteY13" fmla="*/ 401782 h 1371600"/>
              <a:gd name="connsiteX14" fmla="*/ 734291 w 1676400"/>
              <a:gd name="connsiteY14" fmla="*/ 415637 h 1371600"/>
              <a:gd name="connsiteX15" fmla="*/ 1122218 w 1676400"/>
              <a:gd name="connsiteY15" fmla="*/ 401782 h 1371600"/>
              <a:gd name="connsiteX16" fmla="*/ 1163782 w 1676400"/>
              <a:gd name="connsiteY16" fmla="*/ 387928 h 1371600"/>
              <a:gd name="connsiteX17" fmla="*/ 1219200 w 1676400"/>
              <a:gd name="connsiteY17" fmla="*/ 374073 h 1371600"/>
              <a:gd name="connsiteX18" fmla="*/ 1260764 w 1676400"/>
              <a:gd name="connsiteY18" fmla="*/ 346364 h 1371600"/>
              <a:gd name="connsiteX19" fmla="*/ 1302327 w 1676400"/>
              <a:gd name="connsiteY19" fmla="*/ 332509 h 1371600"/>
              <a:gd name="connsiteX20" fmla="*/ 1385455 w 1676400"/>
              <a:gd name="connsiteY20" fmla="*/ 290946 h 1371600"/>
              <a:gd name="connsiteX21" fmla="*/ 1510146 w 1676400"/>
              <a:gd name="connsiteY21" fmla="*/ 180109 h 1371600"/>
              <a:gd name="connsiteX22" fmla="*/ 1551709 w 1676400"/>
              <a:gd name="connsiteY22" fmla="*/ 138546 h 1371600"/>
              <a:gd name="connsiteX23" fmla="*/ 1620982 w 1676400"/>
              <a:gd name="connsiteY23" fmla="*/ 69273 h 1371600"/>
              <a:gd name="connsiteX24" fmla="*/ 1676400 w 1676400"/>
              <a:gd name="connsiteY2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76400" h="1371600">
                <a:moveTo>
                  <a:pt x="138546" y="1371600"/>
                </a:moveTo>
                <a:cubicBezTo>
                  <a:pt x="115455" y="1362364"/>
                  <a:pt x="88379" y="1359812"/>
                  <a:pt x="69273" y="1343891"/>
                </a:cubicBezTo>
                <a:cubicBezTo>
                  <a:pt x="58054" y="1334542"/>
                  <a:pt x="58960" y="1316496"/>
                  <a:pt x="55418" y="1302328"/>
                </a:cubicBezTo>
                <a:cubicBezTo>
                  <a:pt x="49707" y="1279483"/>
                  <a:pt x="46672" y="1256043"/>
                  <a:pt x="41564" y="1233055"/>
                </a:cubicBezTo>
                <a:cubicBezTo>
                  <a:pt x="37433" y="1214467"/>
                  <a:pt x="31699" y="1196256"/>
                  <a:pt x="27709" y="1177637"/>
                </a:cubicBezTo>
                <a:cubicBezTo>
                  <a:pt x="17841" y="1131586"/>
                  <a:pt x="0" y="1039091"/>
                  <a:pt x="0" y="1039091"/>
                </a:cubicBezTo>
                <a:cubicBezTo>
                  <a:pt x="8704" y="821503"/>
                  <a:pt x="-13193" y="780468"/>
                  <a:pt x="27709" y="637309"/>
                </a:cubicBezTo>
                <a:cubicBezTo>
                  <a:pt x="31721" y="623267"/>
                  <a:pt x="35033" y="608808"/>
                  <a:pt x="41564" y="595746"/>
                </a:cubicBezTo>
                <a:cubicBezTo>
                  <a:pt x="49011" y="580853"/>
                  <a:pt x="60037" y="568037"/>
                  <a:pt x="69273" y="554182"/>
                </a:cubicBezTo>
                <a:cubicBezTo>
                  <a:pt x="73891" y="540327"/>
                  <a:pt x="72800" y="522945"/>
                  <a:pt x="83127" y="512618"/>
                </a:cubicBezTo>
                <a:cubicBezTo>
                  <a:pt x="106675" y="489070"/>
                  <a:pt x="138546" y="475673"/>
                  <a:pt x="166255" y="457200"/>
                </a:cubicBezTo>
                <a:lnTo>
                  <a:pt x="249382" y="401782"/>
                </a:lnTo>
                <a:lnTo>
                  <a:pt x="290946" y="387928"/>
                </a:lnTo>
                <a:lnTo>
                  <a:pt x="595746" y="401782"/>
                </a:lnTo>
                <a:cubicBezTo>
                  <a:pt x="642068" y="404677"/>
                  <a:pt x="687879" y="415637"/>
                  <a:pt x="734291" y="415637"/>
                </a:cubicBezTo>
                <a:cubicBezTo>
                  <a:pt x="863682" y="415637"/>
                  <a:pt x="992909" y="406400"/>
                  <a:pt x="1122218" y="401782"/>
                </a:cubicBezTo>
                <a:cubicBezTo>
                  <a:pt x="1136073" y="397164"/>
                  <a:pt x="1149740" y="391940"/>
                  <a:pt x="1163782" y="387928"/>
                </a:cubicBezTo>
                <a:cubicBezTo>
                  <a:pt x="1182091" y="382697"/>
                  <a:pt x="1201698" y="381574"/>
                  <a:pt x="1219200" y="374073"/>
                </a:cubicBezTo>
                <a:cubicBezTo>
                  <a:pt x="1234505" y="367514"/>
                  <a:pt x="1245871" y="353811"/>
                  <a:pt x="1260764" y="346364"/>
                </a:cubicBezTo>
                <a:cubicBezTo>
                  <a:pt x="1273826" y="339833"/>
                  <a:pt x="1289265" y="339040"/>
                  <a:pt x="1302327" y="332509"/>
                </a:cubicBezTo>
                <a:cubicBezTo>
                  <a:pt x="1409746" y="278799"/>
                  <a:pt x="1280993" y="325765"/>
                  <a:pt x="1385455" y="290946"/>
                </a:cubicBezTo>
                <a:cubicBezTo>
                  <a:pt x="1459623" y="241500"/>
                  <a:pt x="1415244" y="275011"/>
                  <a:pt x="1510146" y="180109"/>
                </a:cubicBezTo>
                <a:cubicBezTo>
                  <a:pt x="1524000" y="166255"/>
                  <a:pt x="1540841" y="154848"/>
                  <a:pt x="1551709" y="138546"/>
                </a:cubicBezTo>
                <a:cubicBezTo>
                  <a:pt x="1588654" y="83127"/>
                  <a:pt x="1565563" y="106218"/>
                  <a:pt x="1620982" y="69273"/>
                </a:cubicBezTo>
                <a:cubicBezTo>
                  <a:pt x="1655937" y="16841"/>
                  <a:pt x="1636917" y="39483"/>
                  <a:pt x="1676400" y="0"/>
                </a:cubicBezTo>
              </a:path>
            </a:pathLst>
          </a:custGeom>
          <a:ln w="25400" cmpd="sng">
            <a:prstDash val="sysDot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Freeform 19"/>
          <p:cNvSpPr/>
          <p:nvPr/>
        </p:nvSpPr>
        <p:spPr>
          <a:xfrm flipH="1" flipV="1">
            <a:off x="463845" y="2538524"/>
            <a:ext cx="145864" cy="2517672"/>
          </a:xfrm>
          <a:custGeom>
            <a:avLst/>
            <a:gdLst>
              <a:gd name="connsiteX0" fmla="*/ 138546 w 1676400"/>
              <a:gd name="connsiteY0" fmla="*/ 1371600 h 1371600"/>
              <a:gd name="connsiteX1" fmla="*/ 69273 w 1676400"/>
              <a:gd name="connsiteY1" fmla="*/ 1343891 h 1371600"/>
              <a:gd name="connsiteX2" fmla="*/ 55418 w 1676400"/>
              <a:gd name="connsiteY2" fmla="*/ 1302328 h 1371600"/>
              <a:gd name="connsiteX3" fmla="*/ 41564 w 1676400"/>
              <a:gd name="connsiteY3" fmla="*/ 1233055 h 1371600"/>
              <a:gd name="connsiteX4" fmla="*/ 27709 w 1676400"/>
              <a:gd name="connsiteY4" fmla="*/ 1177637 h 1371600"/>
              <a:gd name="connsiteX5" fmla="*/ 0 w 1676400"/>
              <a:gd name="connsiteY5" fmla="*/ 1039091 h 1371600"/>
              <a:gd name="connsiteX6" fmla="*/ 27709 w 1676400"/>
              <a:gd name="connsiteY6" fmla="*/ 637309 h 1371600"/>
              <a:gd name="connsiteX7" fmla="*/ 41564 w 1676400"/>
              <a:gd name="connsiteY7" fmla="*/ 595746 h 1371600"/>
              <a:gd name="connsiteX8" fmla="*/ 69273 w 1676400"/>
              <a:gd name="connsiteY8" fmla="*/ 554182 h 1371600"/>
              <a:gd name="connsiteX9" fmla="*/ 83127 w 1676400"/>
              <a:gd name="connsiteY9" fmla="*/ 512618 h 1371600"/>
              <a:gd name="connsiteX10" fmla="*/ 166255 w 1676400"/>
              <a:gd name="connsiteY10" fmla="*/ 457200 h 1371600"/>
              <a:gd name="connsiteX11" fmla="*/ 249382 w 1676400"/>
              <a:gd name="connsiteY11" fmla="*/ 401782 h 1371600"/>
              <a:gd name="connsiteX12" fmla="*/ 290946 w 1676400"/>
              <a:gd name="connsiteY12" fmla="*/ 387928 h 1371600"/>
              <a:gd name="connsiteX13" fmla="*/ 595746 w 1676400"/>
              <a:gd name="connsiteY13" fmla="*/ 401782 h 1371600"/>
              <a:gd name="connsiteX14" fmla="*/ 734291 w 1676400"/>
              <a:gd name="connsiteY14" fmla="*/ 415637 h 1371600"/>
              <a:gd name="connsiteX15" fmla="*/ 1122218 w 1676400"/>
              <a:gd name="connsiteY15" fmla="*/ 401782 h 1371600"/>
              <a:gd name="connsiteX16" fmla="*/ 1163782 w 1676400"/>
              <a:gd name="connsiteY16" fmla="*/ 387928 h 1371600"/>
              <a:gd name="connsiteX17" fmla="*/ 1219200 w 1676400"/>
              <a:gd name="connsiteY17" fmla="*/ 374073 h 1371600"/>
              <a:gd name="connsiteX18" fmla="*/ 1260764 w 1676400"/>
              <a:gd name="connsiteY18" fmla="*/ 346364 h 1371600"/>
              <a:gd name="connsiteX19" fmla="*/ 1302327 w 1676400"/>
              <a:gd name="connsiteY19" fmla="*/ 332509 h 1371600"/>
              <a:gd name="connsiteX20" fmla="*/ 1385455 w 1676400"/>
              <a:gd name="connsiteY20" fmla="*/ 290946 h 1371600"/>
              <a:gd name="connsiteX21" fmla="*/ 1510146 w 1676400"/>
              <a:gd name="connsiteY21" fmla="*/ 180109 h 1371600"/>
              <a:gd name="connsiteX22" fmla="*/ 1551709 w 1676400"/>
              <a:gd name="connsiteY22" fmla="*/ 138546 h 1371600"/>
              <a:gd name="connsiteX23" fmla="*/ 1620982 w 1676400"/>
              <a:gd name="connsiteY23" fmla="*/ 69273 h 1371600"/>
              <a:gd name="connsiteX24" fmla="*/ 1676400 w 1676400"/>
              <a:gd name="connsiteY2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76400" h="1371600">
                <a:moveTo>
                  <a:pt x="138546" y="1371600"/>
                </a:moveTo>
                <a:cubicBezTo>
                  <a:pt x="115455" y="1362364"/>
                  <a:pt x="88379" y="1359812"/>
                  <a:pt x="69273" y="1343891"/>
                </a:cubicBezTo>
                <a:cubicBezTo>
                  <a:pt x="58054" y="1334542"/>
                  <a:pt x="58960" y="1316496"/>
                  <a:pt x="55418" y="1302328"/>
                </a:cubicBezTo>
                <a:cubicBezTo>
                  <a:pt x="49707" y="1279483"/>
                  <a:pt x="46672" y="1256043"/>
                  <a:pt x="41564" y="1233055"/>
                </a:cubicBezTo>
                <a:cubicBezTo>
                  <a:pt x="37433" y="1214467"/>
                  <a:pt x="31699" y="1196256"/>
                  <a:pt x="27709" y="1177637"/>
                </a:cubicBezTo>
                <a:cubicBezTo>
                  <a:pt x="17841" y="1131586"/>
                  <a:pt x="0" y="1039091"/>
                  <a:pt x="0" y="1039091"/>
                </a:cubicBezTo>
                <a:cubicBezTo>
                  <a:pt x="8704" y="821503"/>
                  <a:pt x="-13193" y="780468"/>
                  <a:pt x="27709" y="637309"/>
                </a:cubicBezTo>
                <a:cubicBezTo>
                  <a:pt x="31721" y="623267"/>
                  <a:pt x="35033" y="608808"/>
                  <a:pt x="41564" y="595746"/>
                </a:cubicBezTo>
                <a:cubicBezTo>
                  <a:pt x="49011" y="580853"/>
                  <a:pt x="60037" y="568037"/>
                  <a:pt x="69273" y="554182"/>
                </a:cubicBezTo>
                <a:cubicBezTo>
                  <a:pt x="73891" y="540327"/>
                  <a:pt x="72800" y="522945"/>
                  <a:pt x="83127" y="512618"/>
                </a:cubicBezTo>
                <a:cubicBezTo>
                  <a:pt x="106675" y="489070"/>
                  <a:pt x="138546" y="475673"/>
                  <a:pt x="166255" y="457200"/>
                </a:cubicBezTo>
                <a:lnTo>
                  <a:pt x="249382" y="401782"/>
                </a:lnTo>
                <a:lnTo>
                  <a:pt x="290946" y="387928"/>
                </a:lnTo>
                <a:lnTo>
                  <a:pt x="595746" y="401782"/>
                </a:lnTo>
                <a:cubicBezTo>
                  <a:pt x="642068" y="404677"/>
                  <a:pt x="687879" y="415637"/>
                  <a:pt x="734291" y="415637"/>
                </a:cubicBezTo>
                <a:cubicBezTo>
                  <a:pt x="863682" y="415637"/>
                  <a:pt x="992909" y="406400"/>
                  <a:pt x="1122218" y="401782"/>
                </a:cubicBezTo>
                <a:cubicBezTo>
                  <a:pt x="1136073" y="397164"/>
                  <a:pt x="1149740" y="391940"/>
                  <a:pt x="1163782" y="387928"/>
                </a:cubicBezTo>
                <a:cubicBezTo>
                  <a:pt x="1182091" y="382697"/>
                  <a:pt x="1201698" y="381574"/>
                  <a:pt x="1219200" y="374073"/>
                </a:cubicBezTo>
                <a:cubicBezTo>
                  <a:pt x="1234505" y="367514"/>
                  <a:pt x="1245871" y="353811"/>
                  <a:pt x="1260764" y="346364"/>
                </a:cubicBezTo>
                <a:cubicBezTo>
                  <a:pt x="1273826" y="339833"/>
                  <a:pt x="1289265" y="339040"/>
                  <a:pt x="1302327" y="332509"/>
                </a:cubicBezTo>
                <a:cubicBezTo>
                  <a:pt x="1409746" y="278799"/>
                  <a:pt x="1280993" y="325765"/>
                  <a:pt x="1385455" y="290946"/>
                </a:cubicBezTo>
                <a:cubicBezTo>
                  <a:pt x="1459623" y="241500"/>
                  <a:pt x="1415244" y="275011"/>
                  <a:pt x="1510146" y="180109"/>
                </a:cubicBezTo>
                <a:cubicBezTo>
                  <a:pt x="1524000" y="166255"/>
                  <a:pt x="1540841" y="154848"/>
                  <a:pt x="1551709" y="138546"/>
                </a:cubicBezTo>
                <a:cubicBezTo>
                  <a:pt x="1588654" y="83127"/>
                  <a:pt x="1565563" y="106218"/>
                  <a:pt x="1620982" y="69273"/>
                </a:cubicBezTo>
                <a:cubicBezTo>
                  <a:pt x="1655937" y="16841"/>
                  <a:pt x="1636917" y="39483"/>
                  <a:pt x="1676400" y="0"/>
                </a:cubicBezTo>
              </a:path>
            </a:pathLst>
          </a:custGeom>
          <a:ln w="25400" cmpd="sng">
            <a:prstDash val="sysDot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Freeform 20"/>
          <p:cNvSpPr/>
          <p:nvPr/>
        </p:nvSpPr>
        <p:spPr>
          <a:xfrm flipH="1" flipV="1">
            <a:off x="1433838" y="3804494"/>
            <a:ext cx="194218" cy="1251702"/>
          </a:xfrm>
          <a:custGeom>
            <a:avLst/>
            <a:gdLst>
              <a:gd name="connsiteX0" fmla="*/ 138546 w 1676400"/>
              <a:gd name="connsiteY0" fmla="*/ 1371600 h 1371600"/>
              <a:gd name="connsiteX1" fmla="*/ 69273 w 1676400"/>
              <a:gd name="connsiteY1" fmla="*/ 1343891 h 1371600"/>
              <a:gd name="connsiteX2" fmla="*/ 55418 w 1676400"/>
              <a:gd name="connsiteY2" fmla="*/ 1302328 h 1371600"/>
              <a:gd name="connsiteX3" fmla="*/ 41564 w 1676400"/>
              <a:gd name="connsiteY3" fmla="*/ 1233055 h 1371600"/>
              <a:gd name="connsiteX4" fmla="*/ 27709 w 1676400"/>
              <a:gd name="connsiteY4" fmla="*/ 1177637 h 1371600"/>
              <a:gd name="connsiteX5" fmla="*/ 0 w 1676400"/>
              <a:gd name="connsiteY5" fmla="*/ 1039091 h 1371600"/>
              <a:gd name="connsiteX6" fmla="*/ 27709 w 1676400"/>
              <a:gd name="connsiteY6" fmla="*/ 637309 h 1371600"/>
              <a:gd name="connsiteX7" fmla="*/ 41564 w 1676400"/>
              <a:gd name="connsiteY7" fmla="*/ 595746 h 1371600"/>
              <a:gd name="connsiteX8" fmla="*/ 69273 w 1676400"/>
              <a:gd name="connsiteY8" fmla="*/ 554182 h 1371600"/>
              <a:gd name="connsiteX9" fmla="*/ 83127 w 1676400"/>
              <a:gd name="connsiteY9" fmla="*/ 512618 h 1371600"/>
              <a:gd name="connsiteX10" fmla="*/ 166255 w 1676400"/>
              <a:gd name="connsiteY10" fmla="*/ 457200 h 1371600"/>
              <a:gd name="connsiteX11" fmla="*/ 249382 w 1676400"/>
              <a:gd name="connsiteY11" fmla="*/ 401782 h 1371600"/>
              <a:gd name="connsiteX12" fmla="*/ 290946 w 1676400"/>
              <a:gd name="connsiteY12" fmla="*/ 387928 h 1371600"/>
              <a:gd name="connsiteX13" fmla="*/ 595746 w 1676400"/>
              <a:gd name="connsiteY13" fmla="*/ 401782 h 1371600"/>
              <a:gd name="connsiteX14" fmla="*/ 734291 w 1676400"/>
              <a:gd name="connsiteY14" fmla="*/ 415637 h 1371600"/>
              <a:gd name="connsiteX15" fmla="*/ 1122218 w 1676400"/>
              <a:gd name="connsiteY15" fmla="*/ 401782 h 1371600"/>
              <a:gd name="connsiteX16" fmla="*/ 1163782 w 1676400"/>
              <a:gd name="connsiteY16" fmla="*/ 387928 h 1371600"/>
              <a:gd name="connsiteX17" fmla="*/ 1219200 w 1676400"/>
              <a:gd name="connsiteY17" fmla="*/ 374073 h 1371600"/>
              <a:gd name="connsiteX18" fmla="*/ 1260764 w 1676400"/>
              <a:gd name="connsiteY18" fmla="*/ 346364 h 1371600"/>
              <a:gd name="connsiteX19" fmla="*/ 1302327 w 1676400"/>
              <a:gd name="connsiteY19" fmla="*/ 332509 h 1371600"/>
              <a:gd name="connsiteX20" fmla="*/ 1385455 w 1676400"/>
              <a:gd name="connsiteY20" fmla="*/ 290946 h 1371600"/>
              <a:gd name="connsiteX21" fmla="*/ 1510146 w 1676400"/>
              <a:gd name="connsiteY21" fmla="*/ 180109 h 1371600"/>
              <a:gd name="connsiteX22" fmla="*/ 1551709 w 1676400"/>
              <a:gd name="connsiteY22" fmla="*/ 138546 h 1371600"/>
              <a:gd name="connsiteX23" fmla="*/ 1620982 w 1676400"/>
              <a:gd name="connsiteY23" fmla="*/ 69273 h 1371600"/>
              <a:gd name="connsiteX24" fmla="*/ 1676400 w 1676400"/>
              <a:gd name="connsiteY2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76400" h="1371600">
                <a:moveTo>
                  <a:pt x="138546" y="1371600"/>
                </a:moveTo>
                <a:cubicBezTo>
                  <a:pt x="115455" y="1362364"/>
                  <a:pt x="88379" y="1359812"/>
                  <a:pt x="69273" y="1343891"/>
                </a:cubicBezTo>
                <a:cubicBezTo>
                  <a:pt x="58054" y="1334542"/>
                  <a:pt x="58960" y="1316496"/>
                  <a:pt x="55418" y="1302328"/>
                </a:cubicBezTo>
                <a:cubicBezTo>
                  <a:pt x="49707" y="1279483"/>
                  <a:pt x="46672" y="1256043"/>
                  <a:pt x="41564" y="1233055"/>
                </a:cubicBezTo>
                <a:cubicBezTo>
                  <a:pt x="37433" y="1214467"/>
                  <a:pt x="31699" y="1196256"/>
                  <a:pt x="27709" y="1177637"/>
                </a:cubicBezTo>
                <a:cubicBezTo>
                  <a:pt x="17841" y="1131586"/>
                  <a:pt x="0" y="1039091"/>
                  <a:pt x="0" y="1039091"/>
                </a:cubicBezTo>
                <a:cubicBezTo>
                  <a:pt x="8704" y="821503"/>
                  <a:pt x="-13193" y="780468"/>
                  <a:pt x="27709" y="637309"/>
                </a:cubicBezTo>
                <a:cubicBezTo>
                  <a:pt x="31721" y="623267"/>
                  <a:pt x="35033" y="608808"/>
                  <a:pt x="41564" y="595746"/>
                </a:cubicBezTo>
                <a:cubicBezTo>
                  <a:pt x="49011" y="580853"/>
                  <a:pt x="60037" y="568037"/>
                  <a:pt x="69273" y="554182"/>
                </a:cubicBezTo>
                <a:cubicBezTo>
                  <a:pt x="73891" y="540327"/>
                  <a:pt x="72800" y="522945"/>
                  <a:pt x="83127" y="512618"/>
                </a:cubicBezTo>
                <a:cubicBezTo>
                  <a:pt x="106675" y="489070"/>
                  <a:pt x="138546" y="475673"/>
                  <a:pt x="166255" y="457200"/>
                </a:cubicBezTo>
                <a:lnTo>
                  <a:pt x="249382" y="401782"/>
                </a:lnTo>
                <a:lnTo>
                  <a:pt x="290946" y="387928"/>
                </a:lnTo>
                <a:lnTo>
                  <a:pt x="595746" y="401782"/>
                </a:lnTo>
                <a:cubicBezTo>
                  <a:pt x="642068" y="404677"/>
                  <a:pt x="687879" y="415637"/>
                  <a:pt x="734291" y="415637"/>
                </a:cubicBezTo>
                <a:cubicBezTo>
                  <a:pt x="863682" y="415637"/>
                  <a:pt x="992909" y="406400"/>
                  <a:pt x="1122218" y="401782"/>
                </a:cubicBezTo>
                <a:cubicBezTo>
                  <a:pt x="1136073" y="397164"/>
                  <a:pt x="1149740" y="391940"/>
                  <a:pt x="1163782" y="387928"/>
                </a:cubicBezTo>
                <a:cubicBezTo>
                  <a:pt x="1182091" y="382697"/>
                  <a:pt x="1201698" y="381574"/>
                  <a:pt x="1219200" y="374073"/>
                </a:cubicBezTo>
                <a:cubicBezTo>
                  <a:pt x="1234505" y="367514"/>
                  <a:pt x="1245871" y="353811"/>
                  <a:pt x="1260764" y="346364"/>
                </a:cubicBezTo>
                <a:cubicBezTo>
                  <a:pt x="1273826" y="339833"/>
                  <a:pt x="1289265" y="339040"/>
                  <a:pt x="1302327" y="332509"/>
                </a:cubicBezTo>
                <a:cubicBezTo>
                  <a:pt x="1409746" y="278799"/>
                  <a:pt x="1280993" y="325765"/>
                  <a:pt x="1385455" y="290946"/>
                </a:cubicBezTo>
                <a:cubicBezTo>
                  <a:pt x="1459623" y="241500"/>
                  <a:pt x="1415244" y="275011"/>
                  <a:pt x="1510146" y="180109"/>
                </a:cubicBezTo>
                <a:cubicBezTo>
                  <a:pt x="1524000" y="166255"/>
                  <a:pt x="1540841" y="154848"/>
                  <a:pt x="1551709" y="138546"/>
                </a:cubicBezTo>
                <a:cubicBezTo>
                  <a:pt x="1588654" y="83127"/>
                  <a:pt x="1565563" y="106218"/>
                  <a:pt x="1620982" y="69273"/>
                </a:cubicBezTo>
                <a:cubicBezTo>
                  <a:pt x="1655937" y="16841"/>
                  <a:pt x="1636917" y="39483"/>
                  <a:pt x="1676400" y="0"/>
                </a:cubicBezTo>
              </a:path>
            </a:pathLst>
          </a:custGeom>
          <a:ln w="25400" cmpd="sng">
            <a:prstDash val="sysDot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Freeform 21"/>
          <p:cNvSpPr/>
          <p:nvPr/>
        </p:nvSpPr>
        <p:spPr>
          <a:xfrm flipH="1">
            <a:off x="2956009" y="1448386"/>
            <a:ext cx="1368864" cy="1898638"/>
          </a:xfrm>
          <a:custGeom>
            <a:avLst/>
            <a:gdLst>
              <a:gd name="connsiteX0" fmla="*/ 138546 w 1676400"/>
              <a:gd name="connsiteY0" fmla="*/ 1371600 h 1371600"/>
              <a:gd name="connsiteX1" fmla="*/ 69273 w 1676400"/>
              <a:gd name="connsiteY1" fmla="*/ 1343891 h 1371600"/>
              <a:gd name="connsiteX2" fmla="*/ 55418 w 1676400"/>
              <a:gd name="connsiteY2" fmla="*/ 1302328 h 1371600"/>
              <a:gd name="connsiteX3" fmla="*/ 41564 w 1676400"/>
              <a:gd name="connsiteY3" fmla="*/ 1233055 h 1371600"/>
              <a:gd name="connsiteX4" fmla="*/ 27709 w 1676400"/>
              <a:gd name="connsiteY4" fmla="*/ 1177637 h 1371600"/>
              <a:gd name="connsiteX5" fmla="*/ 0 w 1676400"/>
              <a:gd name="connsiteY5" fmla="*/ 1039091 h 1371600"/>
              <a:gd name="connsiteX6" fmla="*/ 27709 w 1676400"/>
              <a:gd name="connsiteY6" fmla="*/ 637309 h 1371600"/>
              <a:gd name="connsiteX7" fmla="*/ 41564 w 1676400"/>
              <a:gd name="connsiteY7" fmla="*/ 595746 h 1371600"/>
              <a:gd name="connsiteX8" fmla="*/ 69273 w 1676400"/>
              <a:gd name="connsiteY8" fmla="*/ 554182 h 1371600"/>
              <a:gd name="connsiteX9" fmla="*/ 83127 w 1676400"/>
              <a:gd name="connsiteY9" fmla="*/ 512618 h 1371600"/>
              <a:gd name="connsiteX10" fmla="*/ 166255 w 1676400"/>
              <a:gd name="connsiteY10" fmla="*/ 457200 h 1371600"/>
              <a:gd name="connsiteX11" fmla="*/ 249382 w 1676400"/>
              <a:gd name="connsiteY11" fmla="*/ 401782 h 1371600"/>
              <a:gd name="connsiteX12" fmla="*/ 290946 w 1676400"/>
              <a:gd name="connsiteY12" fmla="*/ 387928 h 1371600"/>
              <a:gd name="connsiteX13" fmla="*/ 595746 w 1676400"/>
              <a:gd name="connsiteY13" fmla="*/ 401782 h 1371600"/>
              <a:gd name="connsiteX14" fmla="*/ 734291 w 1676400"/>
              <a:gd name="connsiteY14" fmla="*/ 415637 h 1371600"/>
              <a:gd name="connsiteX15" fmla="*/ 1122218 w 1676400"/>
              <a:gd name="connsiteY15" fmla="*/ 401782 h 1371600"/>
              <a:gd name="connsiteX16" fmla="*/ 1163782 w 1676400"/>
              <a:gd name="connsiteY16" fmla="*/ 387928 h 1371600"/>
              <a:gd name="connsiteX17" fmla="*/ 1219200 w 1676400"/>
              <a:gd name="connsiteY17" fmla="*/ 374073 h 1371600"/>
              <a:gd name="connsiteX18" fmla="*/ 1260764 w 1676400"/>
              <a:gd name="connsiteY18" fmla="*/ 346364 h 1371600"/>
              <a:gd name="connsiteX19" fmla="*/ 1302327 w 1676400"/>
              <a:gd name="connsiteY19" fmla="*/ 332509 h 1371600"/>
              <a:gd name="connsiteX20" fmla="*/ 1385455 w 1676400"/>
              <a:gd name="connsiteY20" fmla="*/ 290946 h 1371600"/>
              <a:gd name="connsiteX21" fmla="*/ 1510146 w 1676400"/>
              <a:gd name="connsiteY21" fmla="*/ 180109 h 1371600"/>
              <a:gd name="connsiteX22" fmla="*/ 1551709 w 1676400"/>
              <a:gd name="connsiteY22" fmla="*/ 138546 h 1371600"/>
              <a:gd name="connsiteX23" fmla="*/ 1620982 w 1676400"/>
              <a:gd name="connsiteY23" fmla="*/ 69273 h 1371600"/>
              <a:gd name="connsiteX24" fmla="*/ 1676400 w 1676400"/>
              <a:gd name="connsiteY2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76400" h="1371600">
                <a:moveTo>
                  <a:pt x="138546" y="1371600"/>
                </a:moveTo>
                <a:cubicBezTo>
                  <a:pt x="115455" y="1362364"/>
                  <a:pt x="88379" y="1359812"/>
                  <a:pt x="69273" y="1343891"/>
                </a:cubicBezTo>
                <a:cubicBezTo>
                  <a:pt x="58054" y="1334542"/>
                  <a:pt x="58960" y="1316496"/>
                  <a:pt x="55418" y="1302328"/>
                </a:cubicBezTo>
                <a:cubicBezTo>
                  <a:pt x="49707" y="1279483"/>
                  <a:pt x="46672" y="1256043"/>
                  <a:pt x="41564" y="1233055"/>
                </a:cubicBezTo>
                <a:cubicBezTo>
                  <a:pt x="37433" y="1214467"/>
                  <a:pt x="31699" y="1196256"/>
                  <a:pt x="27709" y="1177637"/>
                </a:cubicBezTo>
                <a:cubicBezTo>
                  <a:pt x="17841" y="1131586"/>
                  <a:pt x="0" y="1039091"/>
                  <a:pt x="0" y="1039091"/>
                </a:cubicBezTo>
                <a:cubicBezTo>
                  <a:pt x="8704" y="821503"/>
                  <a:pt x="-13193" y="780468"/>
                  <a:pt x="27709" y="637309"/>
                </a:cubicBezTo>
                <a:cubicBezTo>
                  <a:pt x="31721" y="623267"/>
                  <a:pt x="35033" y="608808"/>
                  <a:pt x="41564" y="595746"/>
                </a:cubicBezTo>
                <a:cubicBezTo>
                  <a:pt x="49011" y="580853"/>
                  <a:pt x="60037" y="568037"/>
                  <a:pt x="69273" y="554182"/>
                </a:cubicBezTo>
                <a:cubicBezTo>
                  <a:pt x="73891" y="540327"/>
                  <a:pt x="72800" y="522945"/>
                  <a:pt x="83127" y="512618"/>
                </a:cubicBezTo>
                <a:cubicBezTo>
                  <a:pt x="106675" y="489070"/>
                  <a:pt x="138546" y="475673"/>
                  <a:pt x="166255" y="457200"/>
                </a:cubicBezTo>
                <a:lnTo>
                  <a:pt x="249382" y="401782"/>
                </a:lnTo>
                <a:lnTo>
                  <a:pt x="290946" y="387928"/>
                </a:lnTo>
                <a:lnTo>
                  <a:pt x="595746" y="401782"/>
                </a:lnTo>
                <a:cubicBezTo>
                  <a:pt x="642068" y="404677"/>
                  <a:pt x="687879" y="415637"/>
                  <a:pt x="734291" y="415637"/>
                </a:cubicBezTo>
                <a:cubicBezTo>
                  <a:pt x="863682" y="415637"/>
                  <a:pt x="992909" y="406400"/>
                  <a:pt x="1122218" y="401782"/>
                </a:cubicBezTo>
                <a:cubicBezTo>
                  <a:pt x="1136073" y="397164"/>
                  <a:pt x="1149740" y="391940"/>
                  <a:pt x="1163782" y="387928"/>
                </a:cubicBezTo>
                <a:cubicBezTo>
                  <a:pt x="1182091" y="382697"/>
                  <a:pt x="1201698" y="381574"/>
                  <a:pt x="1219200" y="374073"/>
                </a:cubicBezTo>
                <a:cubicBezTo>
                  <a:pt x="1234505" y="367514"/>
                  <a:pt x="1245871" y="353811"/>
                  <a:pt x="1260764" y="346364"/>
                </a:cubicBezTo>
                <a:cubicBezTo>
                  <a:pt x="1273826" y="339833"/>
                  <a:pt x="1289265" y="339040"/>
                  <a:pt x="1302327" y="332509"/>
                </a:cubicBezTo>
                <a:cubicBezTo>
                  <a:pt x="1409746" y="278799"/>
                  <a:pt x="1280993" y="325765"/>
                  <a:pt x="1385455" y="290946"/>
                </a:cubicBezTo>
                <a:cubicBezTo>
                  <a:pt x="1459623" y="241500"/>
                  <a:pt x="1415244" y="275011"/>
                  <a:pt x="1510146" y="180109"/>
                </a:cubicBezTo>
                <a:cubicBezTo>
                  <a:pt x="1524000" y="166255"/>
                  <a:pt x="1540841" y="154848"/>
                  <a:pt x="1551709" y="138546"/>
                </a:cubicBezTo>
                <a:cubicBezTo>
                  <a:pt x="1588654" y="83127"/>
                  <a:pt x="1565563" y="106218"/>
                  <a:pt x="1620982" y="69273"/>
                </a:cubicBezTo>
                <a:cubicBezTo>
                  <a:pt x="1655937" y="16841"/>
                  <a:pt x="1636917" y="39483"/>
                  <a:pt x="1676400" y="0"/>
                </a:cubicBezTo>
              </a:path>
            </a:pathLst>
          </a:custGeom>
          <a:ln w="25400" cmpd="sng">
            <a:prstDash val="sysDot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1485376" y="8226"/>
            <a:ext cx="2052228" cy="1440160"/>
          </a:xfrm>
          <a:prstGeom prst="rect">
            <a:avLst/>
          </a:prstGeom>
          <a:ln w="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hr-HR" sz="3600" dirty="0" smtClean="0">
                <a:latin typeface="Poor Richard" pitchFamily="18" charset="0"/>
              </a:rPr>
              <a:t>zvana Kaseem </a:t>
            </a:r>
            <a:endParaRPr lang="hr-HR" sz="3600" dirty="0">
              <a:latin typeface="Poor Richard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956009" y="923988"/>
            <a:ext cx="1098124" cy="45719"/>
          </a:xfrm>
          <a:custGeom>
            <a:avLst/>
            <a:gdLst>
              <a:gd name="connsiteX0" fmla="*/ 138546 w 1676400"/>
              <a:gd name="connsiteY0" fmla="*/ 1371600 h 1371600"/>
              <a:gd name="connsiteX1" fmla="*/ 69273 w 1676400"/>
              <a:gd name="connsiteY1" fmla="*/ 1343891 h 1371600"/>
              <a:gd name="connsiteX2" fmla="*/ 55418 w 1676400"/>
              <a:gd name="connsiteY2" fmla="*/ 1302328 h 1371600"/>
              <a:gd name="connsiteX3" fmla="*/ 41564 w 1676400"/>
              <a:gd name="connsiteY3" fmla="*/ 1233055 h 1371600"/>
              <a:gd name="connsiteX4" fmla="*/ 27709 w 1676400"/>
              <a:gd name="connsiteY4" fmla="*/ 1177637 h 1371600"/>
              <a:gd name="connsiteX5" fmla="*/ 0 w 1676400"/>
              <a:gd name="connsiteY5" fmla="*/ 1039091 h 1371600"/>
              <a:gd name="connsiteX6" fmla="*/ 27709 w 1676400"/>
              <a:gd name="connsiteY6" fmla="*/ 637309 h 1371600"/>
              <a:gd name="connsiteX7" fmla="*/ 41564 w 1676400"/>
              <a:gd name="connsiteY7" fmla="*/ 595746 h 1371600"/>
              <a:gd name="connsiteX8" fmla="*/ 69273 w 1676400"/>
              <a:gd name="connsiteY8" fmla="*/ 554182 h 1371600"/>
              <a:gd name="connsiteX9" fmla="*/ 83127 w 1676400"/>
              <a:gd name="connsiteY9" fmla="*/ 512618 h 1371600"/>
              <a:gd name="connsiteX10" fmla="*/ 166255 w 1676400"/>
              <a:gd name="connsiteY10" fmla="*/ 457200 h 1371600"/>
              <a:gd name="connsiteX11" fmla="*/ 249382 w 1676400"/>
              <a:gd name="connsiteY11" fmla="*/ 401782 h 1371600"/>
              <a:gd name="connsiteX12" fmla="*/ 290946 w 1676400"/>
              <a:gd name="connsiteY12" fmla="*/ 387928 h 1371600"/>
              <a:gd name="connsiteX13" fmla="*/ 595746 w 1676400"/>
              <a:gd name="connsiteY13" fmla="*/ 401782 h 1371600"/>
              <a:gd name="connsiteX14" fmla="*/ 734291 w 1676400"/>
              <a:gd name="connsiteY14" fmla="*/ 415637 h 1371600"/>
              <a:gd name="connsiteX15" fmla="*/ 1122218 w 1676400"/>
              <a:gd name="connsiteY15" fmla="*/ 401782 h 1371600"/>
              <a:gd name="connsiteX16" fmla="*/ 1163782 w 1676400"/>
              <a:gd name="connsiteY16" fmla="*/ 387928 h 1371600"/>
              <a:gd name="connsiteX17" fmla="*/ 1219200 w 1676400"/>
              <a:gd name="connsiteY17" fmla="*/ 374073 h 1371600"/>
              <a:gd name="connsiteX18" fmla="*/ 1260764 w 1676400"/>
              <a:gd name="connsiteY18" fmla="*/ 346364 h 1371600"/>
              <a:gd name="connsiteX19" fmla="*/ 1302327 w 1676400"/>
              <a:gd name="connsiteY19" fmla="*/ 332509 h 1371600"/>
              <a:gd name="connsiteX20" fmla="*/ 1385455 w 1676400"/>
              <a:gd name="connsiteY20" fmla="*/ 290946 h 1371600"/>
              <a:gd name="connsiteX21" fmla="*/ 1510146 w 1676400"/>
              <a:gd name="connsiteY21" fmla="*/ 180109 h 1371600"/>
              <a:gd name="connsiteX22" fmla="*/ 1551709 w 1676400"/>
              <a:gd name="connsiteY22" fmla="*/ 138546 h 1371600"/>
              <a:gd name="connsiteX23" fmla="*/ 1620982 w 1676400"/>
              <a:gd name="connsiteY23" fmla="*/ 69273 h 1371600"/>
              <a:gd name="connsiteX24" fmla="*/ 1676400 w 1676400"/>
              <a:gd name="connsiteY2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76400" h="1371600">
                <a:moveTo>
                  <a:pt x="138546" y="1371600"/>
                </a:moveTo>
                <a:cubicBezTo>
                  <a:pt x="115455" y="1362364"/>
                  <a:pt x="88379" y="1359812"/>
                  <a:pt x="69273" y="1343891"/>
                </a:cubicBezTo>
                <a:cubicBezTo>
                  <a:pt x="58054" y="1334542"/>
                  <a:pt x="58960" y="1316496"/>
                  <a:pt x="55418" y="1302328"/>
                </a:cubicBezTo>
                <a:cubicBezTo>
                  <a:pt x="49707" y="1279483"/>
                  <a:pt x="46672" y="1256043"/>
                  <a:pt x="41564" y="1233055"/>
                </a:cubicBezTo>
                <a:cubicBezTo>
                  <a:pt x="37433" y="1214467"/>
                  <a:pt x="31699" y="1196256"/>
                  <a:pt x="27709" y="1177637"/>
                </a:cubicBezTo>
                <a:cubicBezTo>
                  <a:pt x="17841" y="1131586"/>
                  <a:pt x="0" y="1039091"/>
                  <a:pt x="0" y="1039091"/>
                </a:cubicBezTo>
                <a:cubicBezTo>
                  <a:pt x="8704" y="821503"/>
                  <a:pt x="-13193" y="780468"/>
                  <a:pt x="27709" y="637309"/>
                </a:cubicBezTo>
                <a:cubicBezTo>
                  <a:pt x="31721" y="623267"/>
                  <a:pt x="35033" y="608808"/>
                  <a:pt x="41564" y="595746"/>
                </a:cubicBezTo>
                <a:cubicBezTo>
                  <a:pt x="49011" y="580853"/>
                  <a:pt x="60037" y="568037"/>
                  <a:pt x="69273" y="554182"/>
                </a:cubicBezTo>
                <a:cubicBezTo>
                  <a:pt x="73891" y="540327"/>
                  <a:pt x="72800" y="522945"/>
                  <a:pt x="83127" y="512618"/>
                </a:cubicBezTo>
                <a:cubicBezTo>
                  <a:pt x="106675" y="489070"/>
                  <a:pt x="138546" y="475673"/>
                  <a:pt x="166255" y="457200"/>
                </a:cubicBezTo>
                <a:lnTo>
                  <a:pt x="249382" y="401782"/>
                </a:lnTo>
                <a:lnTo>
                  <a:pt x="290946" y="387928"/>
                </a:lnTo>
                <a:lnTo>
                  <a:pt x="595746" y="401782"/>
                </a:lnTo>
                <a:cubicBezTo>
                  <a:pt x="642068" y="404677"/>
                  <a:pt x="687879" y="415637"/>
                  <a:pt x="734291" y="415637"/>
                </a:cubicBezTo>
                <a:cubicBezTo>
                  <a:pt x="863682" y="415637"/>
                  <a:pt x="992909" y="406400"/>
                  <a:pt x="1122218" y="401782"/>
                </a:cubicBezTo>
                <a:cubicBezTo>
                  <a:pt x="1136073" y="397164"/>
                  <a:pt x="1149740" y="391940"/>
                  <a:pt x="1163782" y="387928"/>
                </a:cubicBezTo>
                <a:cubicBezTo>
                  <a:pt x="1182091" y="382697"/>
                  <a:pt x="1201698" y="381574"/>
                  <a:pt x="1219200" y="374073"/>
                </a:cubicBezTo>
                <a:cubicBezTo>
                  <a:pt x="1234505" y="367514"/>
                  <a:pt x="1245871" y="353811"/>
                  <a:pt x="1260764" y="346364"/>
                </a:cubicBezTo>
                <a:cubicBezTo>
                  <a:pt x="1273826" y="339833"/>
                  <a:pt x="1289265" y="339040"/>
                  <a:pt x="1302327" y="332509"/>
                </a:cubicBezTo>
                <a:cubicBezTo>
                  <a:pt x="1409746" y="278799"/>
                  <a:pt x="1280993" y="325765"/>
                  <a:pt x="1385455" y="290946"/>
                </a:cubicBezTo>
                <a:cubicBezTo>
                  <a:pt x="1459623" y="241500"/>
                  <a:pt x="1415244" y="275011"/>
                  <a:pt x="1510146" y="180109"/>
                </a:cubicBezTo>
                <a:cubicBezTo>
                  <a:pt x="1524000" y="166255"/>
                  <a:pt x="1540841" y="154848"/>
                  <a:pt x="1551709" y="138546"/>
                </a:cubicBezTo>
                <a:cubicBezTo>
                  <a:pt x="1588654" y="83127"/>
                  <a:pt x="1565563" y="106218"/>
                  <a:pt x="1620982" y="69273"/>
                </a:cubicBezTo>
                <a:cubicBezTo>
                  <a:pt x="1655937" y="16841"/>
                  <a:pt x="1636917" y="39483"/>
                  <a:pt x="1676400" y="0"/>
                </a:cubicBezTo>
              </a:path>
            </a:pathLst>
          </a:custGeom>
          <a:ln w="25400" cmpd="sng">
            <a:prstDash val="sysDot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>
            <a:off x="4125502" y="251456"/>
            <a:ext cx="3023718" cy="1440160"/>
          </a:xfrm>
          <a:prstGeom prst="rect">
            <a:avLst/>
          </a:prstGeom>
          <a:ln w="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hr-HR" sz="3200" dirty="0" smtClean="0">
                <a:latin typeface="Poor Richard" pitchFamily="18" charset="0"/>
              </a:rPr>
              <a:t>„Pita li itko tko si, reci da si očev nećak Kaseem.” str.48.</a:t>
            </a:r>
            <a:endParaRPr lang="hr-HR" sz="3200" dirty="0">
              <a:latin typeface="Poor Richard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05780" y="3408731"/>
            <a:ext cx="4172400" cy="11521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latin typeface="Ravie" pitchFamily="82" charset="0"/>
              </a:rPr>
              <a:t>Parvana</a:t>
            </a:r>
            <a:endParaRPr lang="hr-HR" sz="3200" b="1" dirty="0"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337</TotalTime>
  <Words>446</Words>
  <Application>Microsoft Office PowerPoint</Application>
  <PresentationFormat>On-screen Show (4:3)</PresentationFormat>
  <Paragraphs>80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Elemental</vt:lpstr>
      <vt:lpstr>Djevojčica iz Afganistana </vt:lpstr>
      <vt:lpstr>Bilješka o piscu</vt:lpstr>
      <vt:lpstr>Vrsta djela </vt:lpstr>
      <vt:lpstr>Vrijeme radnje</vt:lpstr>
      <vt:lpstr>Mjesto radnje</vt:lpstr>
      <vt:lpstr>Tema djela</vt:lpstr>
      <vt:lpstr>Fabula</vt:lpstr>
      <vt:lpstr>Ideja djela</vt:lpstr>
      <vt:lpstr>PowerPoint Presentation</vt:lpstr>
      <vt:lpstr>PowerPoint Presentation</vt:lpstr>
      <vt:lpstr>Nešto o ratu u Afganistnu</vt:lpstr>
      <vt:lpstr>Položaj žena u Afganistanu</vt:lpstr>
      <vt:lpstr>Možda niste znali...</vt:lpstr>
      <vt:lpstr>Kraj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Djevojčica iz Afganistana</dc:title>
  <dc:creator>Korisnik</dc:creator>
  <cp:lastModifiedBy>Korisnik</cp:lastModifiedBy>
  <cp:revision>25</cp:revision>
  <dcterms:created xsi:type="dcterms:W3CDTF">2013-05-24T12:56:15Z</dcterms:created>
  <dcterms:modified xsi:type="dcterms:W3CDTF">2013-05-26T07:11:03Z</dcterms:modified>
</cp:coreProperties>
</file>