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Branka Primorac:</a:t>
            </a:r>
            <a:br>
              <a:rPr lang="hr-HR" dirty="0" smtClean="0"/>
            </a:br>
            <a:r>
              <a:rPr lang="hr-HR" dirty="0" smtClean="0"/>
              <a:t>Maturalac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maturalac.jpg"/>
          <p:cNvPicPr>
            <a:picLocks noChangeAspect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>
          <a:xfrm>
            <a:off x="1371600" y="2743200"/>
            <a:ext cx="2857500" cy="3829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Documents and Settings\Administrator\Local Settings\Temporary Internet Files\Content.IE5\SBUG56PK\MC90000154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733800"/>
            <a:ext cx="2500884" cy="2238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Sporedni: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Dado(Freska),Mirta,Stativa,Hrvoje,Željka i Neven,Davor,Maja,Mariova mama,sobarica,direktor,...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Ideja djela: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Tko je dosjetljiv može riješiti svaki problem.</a:t>
            </a:r>
            <a:endParaRPr lang="en-US" dirty="0"/>
          </a:p>
        </p:txBody>
      </p:sp>
      <p:pic>
        <p:nvPicPr>
          <p:cNvPr id="4" name="Picture 3" descr="ssss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276600"/>
            <a:ext cx="2819400" cy="27819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IZRADIO:Marin Herak,7.b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194" y="685800"/>
            <a:ext cx="5880206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KRAJ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 descr="hinj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200400"/>
            <a:ext cx="3048000" cy="2928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Bilješke o spisateljici: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Rođena je u Zagrebu 1964.godine kao Branka Matić.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Najljepši</a:t>
            </a:r>
            <a:r>
              <a:rPr lang="hr-HR" dirty="0" smtClean="0"/>
              <a:t> darovi su joj kćer Lada i sin Dražen.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 </a:t>
            </a:r>
            <a:r>
              <a:rPr lang="hr-HR" dirty="0" smtClean="0"/>
              <a:t>zagrebačkoj redakciji Večernjeg lista radi kao novinarka i urednica kulture.</a:t>
            </a:r>
            <a:r>
              <a:rPr lang="en-US" dirty="0" smtClean="0"/>
              <a:t> 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DJELA:”Maturalac”[“Mato Lovrak”],”Sve zbog Ane”,”Ljubavni slučaj mačka Joje”,”Perešin,život i smrt”[“Bili su prvi kad je trebalo”],”Moj djed astronaut”.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648200"/>
            <a:ext cx="1524000" cy="194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Doživljaj djela: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Roman “Maturalac” je zanimljiv jer govori o vršnjacima moje dobi i njihovim događajima na maturalcu.</a:t>
            </a:r>
            <a:endParaRPr lang="en-US" dirty="0"/>
          </a:p>
        </p:txBody>
      </p:sp>
      <p:pic>
        <p:nvPicPr>
          <p:cNvPr id="5" name="Picture 4" descr="bv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657600"/>
            <a:ext cx="3048000" cy="2283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Vrsta djela: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Roman za  mladež-roman namijenjen mladima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9" name="Picture 8" descr="maturalac.jpg"/>
          <p:cNvPicPr>
            <a:picLocks noChangeAspect="1"/>
          </p:cNvPicPr>
          <p:nvPr/>
        </p:nvPicPr>
        <p:blipFill>
          <a:blip r:embed="rId2">
            <a:lum bright="-14000"/>
          </a:blip>
          <a:stretch>
            <a:fillRect/>
          </a:stretch>
        </p:blipFill>
        <p:spPr>
          <a:xfrm>
            <a:off x="3505200" y="2955037"/>
            <a:ext cx="2514600" cy="3369563"/>
          </a:xfrm>
          <a:prstGeom prst="rect">
            <a:avLst/>
          </a:prstGeom>
          <a:ln w="127000" cap="rnd">
            <a:solidFill>
              <a:schemeClr val="accent5">
                <a:lumMod val="75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Mjesto radnje: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Pred školom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:”Lijep,uglancan,velik autobus pojavio se pred školom na vrijeme.”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autobusu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:”U autobusu je nastao žamor,ali se nitko nije odazvao pozivu.”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plaži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:”Na plaži nije bilo mnogo ljudi,uglavnom stranci i njihova djeca,”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Hotel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:”Nismo navalili u hotel kao na autobus.”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Kino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/>
              <a:t>:”Ni veselo raspoloženje većine razreda pred kinom nije pomoglo.”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Vrijeme radnje: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Dvadeseto stoljeće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C00000"/>
                </a:solidFill>
              </a:rPr>
              <a:t>CITAT</a:t>
            </a:r>
            <a:r>
              <a:rPr lang="hr-HR" dirty="0" smtClean="0"/>
              <a:t>:”Pa dvadeseto je stoljeće!”</a:t>
            </a:r>
          </a:p>
          <a:p>
            <a:endParaRPr lang="en-US" dirty="0"/>
          </a:p>
        </p:txBody>
      </p:sp>
      <p:sp>
        <p:nvSpPr>
          <p:cNvPr id="8" name="Up Ribbon 7"/>
          <p:cNvSpPr/>
          <p:nvPr/>
        </p:nvSpPr>
        <p:spPr>
          <a:xfrm>
            <a:off x="2514600" y="3505200"/>
            <a:ext cx="4114800" cy="2667000"/>
          </a:xfrm>
          <a:prstGeom prst="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388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>
                <a:solidFill>
                  <a:srgbClr val="002060"/>
                </a:solidFill>
              </a:rPr>
              <a:t>20 st.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Tema djela: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Maturalac  8.a  razreda  </a:t>
            </a:r>
            <a:endParaRPr lang="en-US" dirty="0"/>
          </a:p>
        </p:txBody>
      </p:sp>
      <p:pic>
        <p:nvPicPr>
          <p:cNvPr id="4" name="Picture 3" descr="mar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590800"/>
            <a:ext cx="2743200" cy="3676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Dubrov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2819400" cy="284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Analiza likova: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Glavni: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Mario-on je pripovjedač,voli Anu kao i svi ostali,ide u 8.a razred,na maturalcu s Hrvojem u sobi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Veronika Martić-razrednica,profesorica zemljopisa,stroga,poslije se promijenila,nazivaju je Perla ,Raska ,Martićka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Smuki-Mariov prijatelj,šalje prijeteća pisma,voli cure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Ana-lijepa,zaljubljena u Stativu,voli biti uvijek uređena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255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Branka Primorac: Maturalac</vt:lpstr>
      <vt:lpstr>Bilješke o spisateljici:</vt:lpstr>
      <vt:lpstr>Doživljaj djela:</vt:lpstr>
      <vt:lpstr>Vrsta djela:</vt:lpstr>
      <vt:lpstr>Mjesto radnje:</vt:lpstr>
      <vt:lpstr>Slide 6</vt:lpstr>
      <vt:lpstr>Vrijeme radnje:</vt:lpstr>
      <vt:lpstr>Tema djela:</vt:lpstr>
      <vt:lpstr>Analiza likova:</vt:lpstr>
      <vt:lpstr>Slide 10</vt:lpstr>
      <vt:lpstr>Ideja djela: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</cp:lastModifiedBy>
  <cp:revision>24</cp:revision>
  <dcterms:created xsi:type="dcterms:W3CDTF">2006-08-16T00:00:00Z</dcterms:created>
  <dcterms:modified xsi:type="dcterms:W3CDTF">2013-05-28T13:40:20Z</dcterms:modified>
</cp:coreProperties>
</file>