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8" r:id="rId4"/>
    <p:sldId id="262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004" autoAdjust="0"/>
  </p:normalViewPr>
  <p:slideViewPr>
    <p:cSldViewPr>
      <p:cViewPr varScale="1">
        <p:scale>
          <a:sx n="68" d="100"/>
          <a:sy n="68" d="100"/>
        </p:scale>
        <p:origin x="-129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D18B4-DAE8-4633-90A6-A3F5C7B76C2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119A4C9-6703-4BD2-96B5-B2D0748AD1E7}">
      <dgm:prSet phldrT="[Tekst]" custT="1"/>
      <dgm:spPr>
        <a:solidFill>
          <a:schemeClr val="bg1"/>
        </a:solidFill>
      </dgm:spPr>
      <dgm:t>
        <a:bodyPr/>
        <a:lstStyle/>
        <a:p>
          <a:r>
            <a:rPr lang="hr-HR" sz="3200" dirty="0" smtClean="0">
              <a:solidFill>
                <a:schemeClr val="tx1"/>
              </a:solidFill>
            </a:rPr>
            <a:t>Život</a:t>
          </a:r>
          <a:endParaRPr lang="hr-HR" sz="2000" dirty="0">
            <a:solidFill>
              <a:schemeClr val="tx1"/>
            </a:solidFill>
          </a:endParaRPr>
        </a:p>
      </dgm:t>
    </dgm:pt>
    <dgm:pt modelId="{F12767CE-813E-40B5-872B-57786BEA54D5}" type="parTrans" cxnId="{93C2192B-04D8-4F11-AF15-D4787A14AD60}">
      <dgm:prSet/>
      <dgm:spPr/>
      <dgm:t>
        <a:bodyPr/>
        <a:lstStyle/>
        <a:p>
          <a:endParaRPr lang="hr-HR"/>
        </a:p>
      </dgm:t>
    </dgm:pt>
    <dgm:pt modelId="{5D19251B-D762-4D86-B776-C279F439DEE9}" type="sibTrans" cxnId="{93C2192B-04D8-4F11-AF15-D4787A14AD60}">
      <dgm:prSet/>
      <dgm:spPr/>
      <dgm:t>
        <a:bodyPr/>
        <a:lstStyle/>
        <a:p>
          <a:endParaRPr lang="hr-HR"/>
        </a:p>
      </dgm:t>
    </dgm:pt>
    <dgm:pt modelId="{D4A444EB-987F-44A2-8073-EE77071F343D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smtClean="0"/>
            <a:t>1958.</a:t>
          </a:r>
          <a:endParaRPr lang="hr-HR" dirty="0"/>
        </a:p>
      </dgm:t>
    </dgm:pt>
    <dgm:pt modelId="{76F26222-60F1-4785-8266-22D4374E7D3A}" type="parTrans" cxnId="{87C391E5-3353-4384-88F9-3B8CF79CCCCB}">
      <dgm:prSet/>
      <dgm:spPr/>
      <dgm:t>
        <a:bodyPr/>
        <a:lstStyle/>
        <a:p>
          <a:endParaRPr lang="hr-HR"/>
        </a:p>
      </dgm:t>
    </dgm:pt>
    <dgm:pt modelId="{45BE3A11-CD44-4FBF-A32D-9F2C7C889A5F}" type="sibTrans" cxnId="{87C391E5-3353-4384-88F9-3B8CF79CCCCB}">
      <dgm:prSet/>
      <dgm:spPr/>
      <dgm:t>
        <a:bodyPr/>
        <a:lstStyle/>
        <a:p>
          <a:endParaRPr lang="hr-HR"/>
        </a:p>
      </dgm:t>
    </dgm:pt>
    <dgm:pt modelId="{B62DE83B-BD5B-4896-9AA2-F7E4F75CFF20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smtClean="0"/>
            <a:t>Kalifornija</a:t>
          </a:r>
          <a:endParaRPr lang="hr-HR" dirty="0"/>
        </a:p>
      </dgm:t>
    </dgm:pt>
    <dgm:pt modelId="{5C67C071-257A-4F0A-8A96-BCC3EB46ABAB}" type="parTrans" cxnId="{CAD2C354-5847-4DAD-B228-5460CF88FC5D}">
      <dgm:prSet/>
      <dgm:spPr/>
      <dgm:t>
        <a:bodyPr/>
        <a:lstStyle/>
        <a:p>
          <a:endParaRPr lang="hr-HR"/>
        </a:p>
      </dgm:t>
    </dgm:pt>
    <dgm:pt modelId="{2F2CC4FF-6020-44FD-9A48-53814E459E73}" type="sibTrans" cxnId="{CAD2C354-5847-4DAD-B228-5460CF88FC5D}">
      <dgm:prSet/>
      <dgm:spPr/>
      <dgm:t>
        <a:bodyPr/>
        <a:lstStyle/>
        <a:p>
          <a:endParaRPr lang="hr-HR"/>
        </a:p>
      </dgm:t>
    </dgm:pt>
    <dgm:pt modelId="{B12B2E93-4FB4-4E0D-B337-49A8F240DAC3}">
      <dgm:prSet phldrT="[Tekst]" custT="1"/>
      <dgm:spPr>
        <a:solidFill>
          <a:schemeClr val="bg1"/>
        </a:solidFill>
      </dgm:spPr>
      <dgm:t>
        <a:bodyPr/>
        <a:lstStyle/>
        <a:p>
          <a:r>
            <a:rPr lang="hr-HR" sz="2000" dirty="0" smtClean="0">
              <a:solidFill>
                <a:schemeClr val="tx1"/>
              </a:solidFill>
            </a:rPr>
            <a:t>Djelovanje</a:t>
          </a:r>
          <a:endParaRPr lang="hr-HR" sz="3200" dirty="0">
            <a:solidFill>
              <a:schemeClr val="tx1"/>
            </a:solidFill>
          </a:endParaRPr>
        </a:p>
      </dgm:t>
    </dgm:pt>
    <dgm:pt modelId="{D84E2C79-E5A6-4775-9465-656C7B38A81E}" type="parTrans" cxnId="{2B085DEB-2A9B-4177-8824-408627BE6E5A}">
      <dgm:prSet/>
      <dgm:spPr/>
      <dgm:t>
        <a:bodyPr/>
        <a:lstStyle/>
        <a:p>
          <a:endParaRPr lang="hr-HR"/>
        </a:p>
      </dgm:t>
    </dgm:pt>
    <dgm:pt modelId="{1ACD6634-C6DD-4F9F-963A-E8176329B1D3}" type="sibTrans" cxnId="{2B085DEB-2A9B-4177-8824-408627BE6E5A}">
      <dgm:prSet/>
      <dgm:spPr/>
      <dgm:t>
        <a:bodyPr/>
        <a:lstStyle/>
        <a:p>
          <a:endParaRPr lang="hr-HR"/>
        </a:p>
      </dgm:t>
    </dgm:pt>
    <dgm:pt modelId="{39F1E088-478A-489C-89A4-A6EF4180E96F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err="1" smtClean="0"/>
            <a:t>Edvar</a:t>
          </a:r>
          <a:r>
            <a:rPr lang="hr-HR" dirty="0" smtClean="0"/>
            <a:t> </a:t>
          </a:r>
          <a:r>
            <a:rPr lang="hr-HR" dirty="0" err="1" smtClean="0"/>
            <a:t>Škaroruki</a:t>
          </a:r>
          <a:endParaRPr lang="hr-HR" dirty="0"/>
        </a:p>
      </dgm:t>
    </dgm:pt>
    <dgm:pt modelId="{482143A5-445A-4A76-B877-8A6E53B77B0D}" type="parTrans" cxnId="{9FBD18B0-0276-4EFF-BB57-3F8C834B9F0D}">
      <dgm:prSet/>
      <dgm:spPr/>
      <dgm:t>
        <a:bodyPr/>
        <a:lstStyle/>
        <a:p>
          <a:endParaRPr lang="hr-HR"/>
        </a:p>
      </dgm:t>
    </dgm:pt>
    <dgm:pt modelId="{F5E940E2-691E-4DAD-9E03-210C12F5CB2A}" type="sibTrans" cxnId="{9FBD18B0-0276-4EFF-BB57-3F8C834B9F0D}">
      <dgm:prSet/>
      <dgm:spPr/>
      <dgm:t>
        <a:bodyPr/>
        <a:lstStyle/>
        <a:p>
          <a:endParaRPr lang="hr-HR"/>
        </a:p>
      </dgm:t>
    </dgm:pt>
    <dgm:pt modelId="{9E9E147C-03E0-46C3-BAE2-332EE86C2D4D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smtClean="0"/>
            <a:t>Mrtva nevjesta</a:t>
          </a:r>
          <a:endParaRPr lang="hr-HR" dirty="0"/>
        </a:p>
      </dgm:t>
    </dgm:pt>
    <dgm:pt modelId="{9F75C248-1408-4C42-9363-7A8A5B4CF15E}" type="parTrans" cxnId="{79771918-0B80-4817-8299-4A0CBC0AA369}">
      <dgm:prSet/>
      <dgm:spPr/>
      <dgm:t>
        <a:bodyPr/>
        <a:lstStyle/>
        <a:p>
          <a:endParaRPr lang="hr-HR"/>
        </a:p>
      </dgm:t>
    </dgm:pt>
    <dgm:pt modelId="{9FD2FDFE-50E7-41A9-A398-86D988F23A49}" type="sibTrans" cxnId="{79771918-0B80-4817-8299-4A0CBC0AA369}">
      <dgm:prSet/>
      <dgm:spPr/>
      <dgm:t>
        <a:bodyPr/>
        <a:lstStyle/>
        <a:p>
          <a:endParaRPr lang="hr-HR"/>
        </a:p>
      </dgm:t>
    </dgm:pt>
    <dgm:pt modelId="{62F684C0-2249-41FC-A992-84E09A85DDA0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err="1" smtClean="0"/>
            <a:t>Frankenweenie</a:t>
          </a:r>
          <a:endParaRPr lang="hr-HR" dirty="0"/>
        </a:p>
      </dgm:t>
    </dgm:pt>
    <dgm:pt modelId="{BB5D0AE5-4D38-4318-99EF-7B3673C68750}" type="parTrans" cxnId="{DB44D40E-7372-4D95-8FD5-03519EB57D16}">
      <dgm:prSet/>
      <dgm:spPr>
        <a:solidFill>
          <a:schemeClr val="bg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hr-HR"/>
        </a:p>
      </dgm:t>
    </dgm:pt>
    <dgm:pt modelId="{736346F2-5D87-4B43-A409-0198CDAF79B5}" type="sibTrans" cxnId="{DB44D40E-7372-4D95-8FD5-03519EB57D16}">
      <dgm:prSet/>
      <dgm:spPr/>
      <dgm:t>
        <a:bodyPr/>
        <a:lstStyle/>
        <a:p>
          <a:endParaRPr lang="hr-HR"/>
        </a:p>
      </dgm:t>
    </dgm:pt>
    <dgm:pt modelId="{08FD379D-481B-4B14-B35A-E18FD54E75F5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smtClean="0"/>
            <a:t>Režiser</a:t>
          </a:r>
          <a:endParaRPr lang="hr-HR" dirty="0"/>
        </a:p>
      </dgm:t>
    </dgm:pt>
    <dgm:pt modelId="{3CD83028-4368-486B-85F6-8040EBDA3626}" type="parTrans" cxnId="{FA88D75E-E801-48C2-AD7D-540190F7FC72}">
      <dgm:prSet/>
      <dgm:spPr/>
      <dgm:t>
        <a:bodyPr/>
        <a:lstStyle/>
        <a:p>
          <a:endParaRPr lang="hr-HR"/>
        </a:p>
      </dgm:t>
    </dgm:pt>
    <dgm:pt modelId="{2FC4B99B-4442-4FE2-8D3A-01B075323FFE}" type="sibTrans" cxnId="{FA88D75E-E801-48C2-AD7D-540190F7FC72}">
      <dgm:prSet/>
      <dgm:spPr/>
      <dgm:t>
        <a:bodyPr/>
        <a:lstStyle/>
        <a:p>
          <a:endParaRPr lang="hr-HR"/>
        </a:p>
      </dgm:t>
    </dgm:pt>
    <dgm:pt modelId="{637A7A0C-ED9E-41EB-97C4-DC1B9A078421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smtClean="0"/>
            <a:t> </a:t>
          </a:r>
          <a:r>
            <a:rPr lang="hr-HR" dirty="0" err="1" smtClean="0"/>
            <a:t>Hororci</a:t>
          </a:r>
          <a:r>
            <a:rPr lang="hr-HR" dirty="0" smtClean="0"/>
            <a:t> i fantastika</a:t>
          </a:r>
          <a:endParaRPr lang="hr-HR" dirty="0"/>
        </a:p>
      </dgm:t>
    </dgm:pt>
    <dgm:pt modelId="{20EB0380-CB6F-4172-8445-CFC4E7589092}" type="parTrans" cxnId="{F21246FB-CFD3-41BD-8FA7-D3EDBC425246}">
      <dgm:prSet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hr-HR"/>
        </a:p>
      </dgm:t>
    </dgm:pt>
    <dgm:pt modelId="{758EA507-9135-46B2-BBB6-34EC69D6E769}" type="sibTrans" cxnId="{F21246FB-CFD3-41BD-8FA7-D3EDBC425246}">
      <dgm:prSet/>
      <dgm:spPr/>
      <dgm:t>
        <a:bodyPr/>
        <a:lstStyle/>
        <a:p>
          <a:endParaRPr lang="hr-HR"/>
        </a:p>
      </dgm:t>
    </dgm:pt>
    <dgm:pt modelId="{27DA35B0-4F59-43CB-9415-81D55DB07F1D}">
      <dgm:prSet phldrT="[Tekst]"/>
      <dgm:spPr>
        <a:solidFill>
          <a:schemeClr val="bg1">
            <a:lumMod val="9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hr-HR" dirty="0" err="1" smtClean="0"/>
            <a:t>Čarli</a:t>
          </a:r>
          <a:r>
            <a:rPr lang="hr-HR" dirty="0" smtClean="0"/>
            <a:t> u tvornici čokolade</a:t>
          </a:r>
          <a:endParaRPr lang="hr-HR" dirty="0"/>
        </a:p>
      </dgm:t>
    </dgm:pt>
    <dgm:pt modelId="{EC3A620C-2B17-4785-AE44-DAA6FA1C177A}" type="sibTrans" cxnId="{B0D51D2C-B170-4CDC-BCAF-2D0ECC652654}">
      <dgm:prSet/>
      <dgm:spPr/>
      <dgm:t>
        <a:bodyPr/>
        <a:lstStyle/>
        <a:p>
          <a:endParaRPr lang="hr-HR"/>
        </a:p>
      </dgm:t>
    </dgm:pt>
    <dgm:pt modelId="{450A8CF5-6012-487C-B7B8-48A68780AD6C}" type="parTrans" cxnId="{B0D51D2C-B170-4CDC-BCAF-2D0ECC652654}">
      <dgm:prSet/>
      <dgm:spPr/>
      <dgm:t>
        <a:bodyPr/>
        <a:lstStyle/>
        <a:p>
          <a:endParaRPr lang="hr-HR"/>
        </a:p>
      </dgm:t>
    </dgm:pt>
    <dgm:pt modelId="{D6477E66-5CF2-4F82-8629-B1BE128D2B0F}" type="pres">
      <dgm:prSet presAssocID="{A2FD18B4-DAE8-4633-90A6-A3F5C7B76C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4EEFBAA-4ECA-42CE-97A9-4744C1AFBFAD}" type="pres">
      <dgm:prSet presAssocID="{7119A4C9-6703-4BD2-96B5-B2D0748AD1E7}" presName="root" presStyleCnt="0"/>
      <dgm:spPr/>
    </dgm:pt>
    <dgm:pt modelId="{249E88AB-3FF8-44CB-B9E5-AD38A94F1850}" type="pres">
      <dgm:prSet presAssocID="{7119A4C9-6703-4BD2-96B5-B2D0748AD1E7}" presName="rootComposite" presStyleCnt="0"/>
      <dgm:spPr/>
    </dgm:pt>
    <dgm:pt modelId="{03AA9D03-8FD1-4139-A47F-71E9B26756D4}" type="pres">
      <dgm:prSet presAssocID="{7119A4C9-6703-4BD2-96B5-B2D0748AD1E7}" presName="rootText" presStyleLbl="node1" presStyleIdx="0" presStyleCnt="2" custLinFactNeighborX="-2011" custLinFactNeighborY="-4827"/>
      <dgm:spPr/>
      <dgm:t>
        <a:bodyPr/>
        <a:lstStyle/>
        <a:p>
          <a:endParaRPr lang="hr-HR"/>
        </a:p>
      </dgm:t>
    </dgm:pt>
    <dgm:pt modelId="{49E2DD2B-60AE-4412-A1DD-381650C95B9D}" type="pres">
      <dgm:prSet presAssocID="{7119A4C9-6703-4BD2-96B5-B2D0748AD1E7}" presName="rootConnector" presStyleLbl="node1" presStyleIdx="0" presStyleCnt="2"/>
      <dgm:spPr/>
      <dgm:t>
        <a:bodyPr/>
        <a:lstStyle/>
        <a:p>
          <a:endParaRPr lang="hr-HR"/>
        </a:p>
      </dgm:t>
    </dgm:pt>
    <dgm:pt modelId="{0F1C7B47-F381-4C80-85EE-11E6CFD50D98}" type="pres">
      <dgm:prSet presAssocID="{7119A4C9-6703-4BD2-96B5-B2D0748AD1E7}" presName="childShape" presStyleCnt="0"/>
      <dgm:spPr/>
    </dgm:pt>
    <dgm:pt modelId="{734A3B17-6E75-43DB-8ABF-FC4CA1E5A582}" type="pres">
      <dgm:prSet presAssocID="{76F26222-60F1-4785-8266-22D4374E7D3A}" presName="Name13" presStyleLbl="parChTrans1D2" presStyleIdx="0" presStyleCnt="8"/>
      <dgm:spPr/>
      <dgm:t>
        <a:bodyPr/>
        <a:lstStyle/>
        <a:p>
          <a:endParaRPr lang="hr-HR"/>
        </a:p>
      </dgm:t>
    </dgm:pt>
    <dgm:pt modelId="{94DC66E4-A5DE-4D14-A49F-3D9B80734F81}" type="pres">
      <dgm:prSet presAssocID="{D4A444EB-987F-44A2-8073-EE77071F343D}" presName="childText" presStyleLbl="bgAcc1" presStyleIdx="0" presStyleCnt="8" custLinFactNeighborX="-2514" custLinFactNeighborY="-48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4AA844-47D3-4ABA-9CC6-63588BFEB096}" type="pres">
      <dgm:prSet presAssocID="{5C67C071-257A-4F0A-8A96-BCC3EB46ABAB}" presName="Name13" presStyleLbl="parChTrans1D2" presStyleIdx="1" presStyleCnt="8"/>
      <dgm:spPr/>
      <dgm:t>
        <a:bodyPr/>
        <a:lstStyle/>
        <a:p>
          <a:endParaRPr lang="hr-HR"/>
        </a:p>
      </dgm:t>
    </dgm:pt>
    <dgm:pt modelId="{8A94ACAC-675F-4CDD-9FCE-23362FCA851E}" type="pres">
      <dgm:prSet presAssocID="{B62DE83B-BD5B-4896-9AA2-F7E4F75CFF20}" presName="childText" presStyleLbl="bgAcc1" presStyleIdx="1" presStyleCnt="8" custLinFactNeighborX="-2514" custLinFactNeighborY="-48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408E97-1E22-4738-8BE2-951D3C4A0FCA}" type="pres">
      <dgm:prSet presAssocID="{3CD83028-4368-486B-85F6-8040EBDA3626}" presName="Name13" presStyleLbl="parChTrans1D2" presStyleIdx="2" presStyleCnt="8"/>
      <dgm:spPr/>
      <dgm:t>
        <a:bodyPr/>
        <a:lstStyle/>
        <a:p>
          <a:endParaRPr lang="hr-HR"/>
        </a:p>
      </dgm:t>
    </dgm:pt>
    <dgm:pt modelId="{D5799459-62BF-4DCB-8322-D5BDB467DADE}" type="pres">
      <dgm:prSet presAssocID="{08FD379D-481B-4B14-B35A-E18FD54E75F5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8EF1CC-A8F4-4B47-AF67-13C5AF0026B5}" type="pres">
      <dgm:prSet presAssocID="{20EB0380-CB6F-4172-8445-CFC4E7589092}" presName="Name13" presStyleLbl="parChTrans1D2" presStyleIdx="3" presStyleCnt="8"/>
      <dgm:spPr/>
      <dgm:t>
        <a:bodyPr/>
        <a:lstStyle/>
        <a:p>
          <a:endParaRPr lang="hr-HR"/>
        </a:p>
      </dgm:t>
    </dgm:pt>
    <dgm:pt modelId="{710A5EBB-13A5-4500-9A74-9366A0B3F6BC}" type="pres">
      <dgm:prSet presAssocID="{637A7A0C-ED9E-41EB-97C4-DC1B9A078421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C3802B-8CDE-4825-97C9-749B71AB3876}" type="pres">
      <dgm:prSet presAssocID="{B12B2E93-4FB4-4E0D-B337-49A8F240DAC3}" presName="root" presStyleCnt="0"/>
      <dgm:spPr/>
    </dgm:pt>
    <dgm:pt modelId="{3868E3ED-2D93-4F66-B347-31CD62111732}" type="pres">
      <dgm:prSet presAssocID="{B12B2E93-4FB4-4E0D-B337-49A8F240DAC3}" presName="rootComposite" presStyleCnt="0"/>
      <dgm:spPr/>
    </dgm:pt>
    <dgm:pt modelId="{18E430D8-8795-4891-B35F-496AD853B7BA}" type="pres">
      <dgm:prSet presAssocID="{B12B2E93-4FB4-4E0D-B337-49A8F240DAC3}" presName="rootText" presStyleLbl="node1" presStyleIdx="1" presStyleCnt="2" custLinFactNeighborX="-2011" custLinFactNeighborY="-4827"/>
      <dgm:spPr/>
      <dgm:t>
        <a:bodyPr/>
        <a:lstStyle/>
        <a:p>
          <a:endParaRPr lang="hr-HR"/>
        </a:p>
      </dgm:t>
    </dgm:pt>
    <dgm:pt modelId="{161F6301-191B-4F64-BA00-44728F31A102}" type="pres">
      <dgm:prSet presAssocID="{B12B2E93-4FB4-4E0D-B337-49A8F240DAC3}" presName="rootConnector" presStyleLbl="node1" presStyleIdx="1" presStyleCnt="2"/>
      <dgm:spPr/>
      <dgm:t>
        <a:bodyPr/>
        <a:lstStyle/>
        <a:p>
          <a:endParaRPr lang="hr-HR"/>
        </a:p>
      </dgm:t>
    </dgm:pt>
    <dgm:pt modelId="{D45E71C7-F28A-49BD-B37E-4DBC10204EDD}" type="pres">
      <dgm:prSet presAssocID="{B12B2E93-4FB4-4E0D-B337-49A8F240DAC3}" presName="childShape" presStyleCnt="0"/>
      <dgm:spPr/>
    </dgm:pt>
    <dgm:pt modelId="{B82941FA-F54E-40B1-90EB-B99822D96C4A}" type="pres">
      <dgm:prSet presAssocID="{482143A5-445A-4A76-B877-8A6E53B77B0D}" presName="Name13" presStyleLbl="parChTrans1D2" presStyleIdx="4" presStyleCnt="8"/>
      <dgm:spPr/>
      <dgm:t>
        <a:bodyPr/>
        <a:lstStyle/>
        <a:p>
          <a:endParaRPr lang="hr-HR"/>
        </a:p>
      </dgm:t>
    </dgm:pt>
    <dgm:pt modelId="{40D465C9-3E87-4D86-96BE-CB1858E5FC82}" type="pres">
      <dgm:prSet presAssocID="{39F1E088-478A-489C-89A4-A6EF4180E96F}" presName="childText" presStyleLbl="bgAcc1" presStyleIdx="4" presStyleCnt="8" custLinFactNeighborX="-2514" custLinFactNeighborY="-48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450E2C-7717-49AA-B563-0C161A9CF32F}" type="pres">
      <dgm:prSet presAssocID="{450A8CF5-6012-487C-B7B8-48A68780AD6C}" presName="Name13" presStyleLbl="parChTrans1D2" presStyleIdx="5" presStyleCnt="8"/>
      <dgm:spPr/>
      <dgm:t>
        <a:bodyPr/>
        <a:lstStyle/>
        <a:p>
          <a:endParaRPr lang="hr-HR"/>
        </a:p>
      </dgm:t>
    </dgm:pt>
    <dgm:pt modelId="{AC71F6A5-9A5E-4C2F-984C-620798B0D1BF}" type="pres">
      <dgm:prSet presAssocID="{27DA35B0-4F59-43CB-9415-81D55DB07F1D}" presName="childText" presStyleLbl="bgAcc1" presStyleIdx="5" presStyleCnt="8" custLinFactNeighborX="-2514" custLinFactNeighborY="-48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B74286-3811-4439-93CF-26476619B589}" type="pres">
      <dgm:prSet presAssocID="{9F75C248-1408-4C42-9363-7A8A5B4CF15E}" presName="Name13" presStyleLbl="parChTrans1D2" presStyleIdx="6" presStyleCnt="8"/>
      <dgm:spPr/>
      <dgm:t>
        <a:bodyPr/>
        <a:lstStyle/>
        <a:p>
          <a:endParaRPr lang="hr-HR"/>
        </a:p>
      </dgm:t>
    </dgm:pt>
    <dgm:pt modelId="{268A5D28-4348-403D-AA73-7999D23485DD}" type="pres">
      <dgm:prSet presAssocID="{9E9E147C-03E0-46C3-BAE2-332EE86C2D4D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C6CF0A-69E8-4E5A-B45A-61797A87462D}" type="pres">
      <dgm:prSet presAssocID="{BB5D0AE5-4D38-4318-99EF-7B3673C68750}" presName="Name13" presStyleLbl="parChTrans1D2" presStyleIdx="7" presStyleCnt="8"/>
      <dgm:spPr/>
      <dgm:t>
        <a:bodyPr/>
        <a:lstStyle/>
        <a:p>
          <a:endParaRPr lang="hr-HR"/>
        </a:p>
      </dgm:t>
    </dgm:pt>
    <dgm:pt modelId="{FF9B9B1F-F823-43C0-9A0E-6BC042933BA3}" type="pres">
      <dgm:prSet presAssocID="{62F684C0-2249-41FC-A992-84E09A85DDA0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2C347A7-6490-4794-AC81-004960F87262}" type="presOf" srcId="{20EB0380-CB6F-4172-8445-CFC4E7589092}" destId="{B58EF1CC-A8F4-4B47-AF67-13C5AF0026B5}" srcOrd="0" destOrd="0" presId="urn:microsoft.com/office/officeart/2005/8/layout/hierarchy3"/>
    <dgm:cxn modelId="{D2331C0C-555D-4DC3-AF7D-15A0929868F0}" type="presOf" srcId="{B12B2E93-4FB4-4E0D-B337-49A8F240DAC3}" destId="{161F6301-191B-4F64-BA00-44728F31A102}" srcOrd="1" destOrd="0" presId="urn:microsoft.com/office/officeart/2005/8/layout/hierarchy3"/>
    <dgm:cxn modelId="{DB44D40E-7372-4D95-8FD5-03519EB57D16}" srcId="{B12B2E93-4FB4-4E0D-B337-49A8F240DAC3}" destId="{62F684C0-2249-41FC-A992-84E09A85DDA0}" srcOrd="3" destOrd="0" parTransId="{BB5D0AE5-4D38-4318-99EF-7B3673C68750}" sibTransId="{736346F2-5D87-4B43-A409-0198CDAF79B5}"/>
    <dgm:cxn modelId="{B0D51D2C-B170-4CDC-BCAF-2D0ECC652654}" srcId="{B12B2E93-4FB4-4E0D-B337-49A8F240DAC3}" destId="{27DA35B0-4F59-43CB-9415-81D55DB07F1D}" srcOrd="1" destOrd="0" parTransId="{450A8CF5-6012-487C-B7B8-48A68780AD6C}" sibTransId="{EC3A620C-2B17-4785-AE44-DAA6FA1C177A}"/>
    <dgm:cxn modelId="{CAD2C354-5847-4DAD-B228-5460CF88FC5D}" srcId="{7119A4C9-6703-4BD2-96B5-B2D0748AD1E7}" destId="{B62DE83B-BD5B-4896-9AA2-F7E4F75CFF20}" srcOrd="1" destOrd="0" parTransId="{5C67C071-257A-4F0A-8A96-BCC3EB46ABAB}" sibTransId="{2F2CC4FF-6020-44FD-9A48-53814E459E73}"/>
    <dgm:cxn modelId="{87C391E5-3353-4384-88F9-3B8CF79CCCCB}" srcId="{7119A4C9-6703-4BD2-96B5-B2D0748AD1E7}" destId="{D4A444EB-987F-44A2-8073-EE77071F343D}" srcOrd="0" destOrd="0" parTransId="{76F26222-60F1-4785-8266-22D4374E7D3A}" sibTransId="{45BE3A11-CD44-4FBF-A32D-9F2C7C889A5F}"/>
    <dgm:cxn modelId="{2FFCD987-A936-46E4-B549-EA8B2D7F8723}" type="presOf" srcId="{7119A4C9-6703-4BD2-96B5-B2D0748AD1E7}" destId="{03AA9D03-8FD1-4139-A47F-71E9B26756D4}" srcOrd="0" destOrd="0" presId="urn:microsoft.com/office/officeart/2005/8/layout/hierarchy3"/>
    <dgm:cxn modelId="{9524FD3D-4F74-495A-A57A-DE82606D6D76}" type="presOf" srcId="{7119A4C9-6703-4BD2-96B5-B2D0748AD1E7}" destId="{49E2DD2B-60AE-4412-A1DD-381650C95B9D}" srcOrd="1" destOrd="0" presId="urn:microsoft.com/office/officeart/2005/8/layout/hierarchy3"/>
    <dgm:cxn modelId="{2B085DEB-2A9B-4177-8824-408627BE6E5A}" srcId="{A2FD18B4-DAE8-4633-90A6-A3F5C7B76C29}" destId="{B12B2E93-4FB4-4E0D-B337-49A8F240DAC3}" srcOrd="1" destOrd="0" parTransId="{D84E2C79-E5A6-4775-9465-656C7B38A81E}" sibTransId="{1ACD6634-C6DD-4F9F-963A-E8176329B1D3}"/>
    <dgm:cxn modelId="{874D7D2E-A081-41FF-BD9C-6A2C0051B17F}" type="presOf" srcId="{08FD379D-481B-4B14-B35A-E18FD54E75F5}" destId="{D5799459-62BF-4DCB-8322-D5BDB467DADE}" srcOrd="0" destOrd="0" presId="urn:microsoft.com/office/officeart/2005/8/layout/hierarchy3"/>
    <dgm:cxn modelId="{784C4CB7-17FB-4ABF-9C9A-9526E8160BED}" type="presOf" srcId="{B62DE83B-BD5B-4896-9AA2-F7E4F75CFF20}" destId="{8A94ACAC-675F-4CDD-9FCE-23362FCA851E}" srcOrd="0" destOrd="0" presId="urn:microsoft.com/office/officeart/2005/8/layout/hierarchy3"/>
    <dgm:cxn modelId="{4C521A58-E623-4B9C-9EFB-3494C2718D49}" type="presOf" srcId="{637A7A0C-ED9E-41EB-97C4-DC1B9A078421}" destId="{710A5EBB-13A5-4500-9A74-9366A0B3F6BC}" srcOrd="0" destOrd="0" presId="urn:microsoft.com/office/officeart/2005/8/layout/hierarchy3"/>
    <dgm:cxn modelId="{B8B1E25C-C0E7-4A30-8507-609CE64B70F0}" type="presOf" srcId="{450A8CF5-6012-487C-B7B8-48A68780AD6C}" destId="{F5450E2C-7717-49AA-B563-0C161A9CF32F}" srcOrd="0" destOrd="0" presId="urn:microsoft.com/office/officeart/2005/8/layout/hierarchy3"/>
    <dgm:cxn modelId="{798B1C64-6016-4EAA-86D0-59F258DA586D}" type="presOf" srcId="{39F1E088-478A-489C-89A4-A6EF4180E96F}" destId="{40D465C9-3E87-4D86-96BE-CB1858E5FC82}" srcOrd="0" destOrd="0" presId="urn:microsoft.com/office/officeart/2005/8/layout/hierarchy3"/>
    <dgm:cxn modelId="{7829D62A-5990-4526-B963-705626A8BA53}" type="presOf" srcId="{76F26222-60F1-4785-8266-22D4374E7D3A}" destId="{734A3B17-6E75-43DB-8ABF-FC4CA1E5A582}" srcOrd="0" destOrd="0" presId="urn:microsoft.com/office/officeart/2005/8/layout/hierarchy3"/>
    <dgm:cxn modelId="{79771918-0B80-4817-8299-4A0CBC0AA369}" srcId="{B12B2E93-4FB4-4E0D-B337-49A8F240DAC3}" destId="{9E9E147C-03E0-46C3-BAE2-332EE86C2D4D}" srcOrd="2" destOrd="0" parTransId="{9F75C248-1408-4C42-9363-7A8A5B4CF15E}" sibTransId="{9FD2FDFE-50E7-41A9-A398-86D988F23A49}"/>
    <dgm:cxn modelId="{8AD51254-5B5A-4C8B-8F20-42BF74725537}" type="presOf" srcId="{BB5D0AE5-4D38-4318-99EF-7B3673C68750}" destId="{33C6CF0A-69E8-4E5A-B45A-61797A87462D}" srcOrd="0" destOrd="0" presId="urn:microsoft.com/office/officeart/2005/8/layout/hierarchy3"/>
    <dgm:cxn modelId="{2BADCEFD-EE66-4EB3-9083-FB79354C5110}" type="presOf" srcId="{5C67C071-257A-4F0A-8A96-BCC3EB46ABAB}" destId="{FF4AA844-47D3-4ABA-9CC6-63588BFEB096}" srcOrd="0" destOrd="0" presId="urn:microsoft.com/office/officeart/2005/8/layout/hierarchy3"/>
    <dgm:cxn modelId="{FE7E48BD-AC3E-47F7-8785-5DEDC30A2662}" type="presOf" srcId="{D4A444EB-987F-44A2-8073-EE77071F343D}" destId="{94DC66E4-A5DE-4D14-A49F-3D9B80734F81}" srcOrd="0" destOrd="0" presId="urn:microsoft.com/office/officeart/2005/8/layout/hierarchy3"/>
    <dgm:cxn modelId="{F21246FB-CFD3-41BD-8FA7-D3EDBC425246}" srcId="{7119A4C9-6703-4BD2-96B5-B2D0748AD1E7}" destId="{637A7A0C-ED9E-41EB-97C4-DC1B9A078421}" srcOrd="3" destOrd="0" parTransId="{20EB0380-CB6F-4172-8445-CFC4E7589092}" sibTransId="{758EA507-9135-46B2-BBB6-34EC69D6E769}"/>
    <dgm:cxn modelId="{93C2192B-04D8-4F11-AF15-D4787A14AD60}" srcId="{A2FD18B4-DAE8-4633-90A6-A3F5C7B76C29}" destId="{7119A4C9-6703-4BD2-96B5-B2D0748AD1E7}" srcOrd="0" destOrd="0" parTransId="{F12767CE-813E-40B5-872B-57786BEA54D5}" sibTransId="{5D19251B-D762-4D86-B776-C279F439DEE9}"/>
    <dgm:cxn modelId="{8FC63594-9C25-4372-B88B-605A6D80519A}" type="presOf" srcId="{482143A5-445A-4A76-B877-8A6E53B77B0D}" destId="{B82941FA-F54E-40B1-90EB-B99822D96C4A}" srcOrd="0" destOrd="0" presId="urn:microsoft.com/office/officeart/2005/8/layout/hierarchy3"/>
    <dgm:cxn modelId="{BCA31C9A-50C9-4A56-B572-43A53B15A104}" type="presOf" srcId="{B12B2E93-4FB4-4E0D-B337-49A8F240DAC3}" destId="{18E430D8-8795-4891-B35F-496AD853B7BA}" srcOrd="0" destOrd="0" presId="urn:microsoft.com/office/officeart/2005/8/layout/hierarchy3"/>
    <dgm:cxn modelId="{639DA689-9449-4F00-A5DF-E01A4E928B03}" type="presOf" srcId="{3CD83028-4368-486B-85F6-8040EBDA3626}" destId="{02408E97-1E22-4738-8BE2-951D3C4A0FCA}" srcOrd="0" destOrd="0" presId="urn:microsoft.com/office/officeart/2005/8/layout/hierarchy3"/>
    <dgm:cxn modelId="{2386675F-E567-4A6D-BF76-5107D3611C53}" type="presOf" srcId="{62F684C0-2249-41FC-A992-84E09A85DDA0}" destId="{FF9B9B1F-F823-43C0-9A0E-6BC042933BA3}" srcOrd="0" destOrd="0" presId="urn:microsoft.com/office/officeart/2005/8/layout/hierarchy3"/>
    <dgm:cxn modelId="{9FBD18B0-0276-4EFF-BB57-3F8C834B9F0D}" srcId="{B12B2E93-4FB4-4E0D-B337-49A8F240DAC3}" destId="{39F1E088-478A-489C-89A4-A6EF4180E96F}" srcOrd="0" destOrd="0" parTransId="{482143A5-445A-4A76-B877-8A6E53B77B0D}" sibTransId="{F5E940E2-691E-4DAD-9E03-210C12F5CB2A}"/>
    <dgm:cxn modelId="{52454539-F1C3-4F12-9B30-5496204FB489}" type="presOf" srcId="{A2FD18B4-DAE8-4633-90A6-A3F5C7B76C29}" destId="{D6477E66-5CF2-4F82-8629-B1BE128D2B0F}" srcOrd="0" destOrd="0" presId="urn:microsoft.com/office/officeart/2005/8/layout/hierarchy3"/>
    <dgm:cxn modelId="{FA88D75E-E801-48C2-AD7D-540190F7FC72}" srcId="{7119A4C9-6703-4BD2-96B5-B2D0748AD1E7}" destId="{08FD379D-481B-4B14-B35A-E18FD54E75F5}" srcOrd="2" destOrd="0" parTransId="{3CD83028-4368-486B-85F6-8040EBDA3626}" sibTransId="{2FC4B99B-4442-4FE2-8D3A-01B075323FFE}"/>
    <dgm:cxn modelId="{ACC31FFD-00AF-4439-B379-BBBE31CA7E5D}" type="presOf" srcId="{27DA35B0-4F59-43CB-9415-81D55DB07F1D}" destId="{AC71F6A5-9A5E-4C2F-984C-620798B0D1BF}" srcOrd="0" destOrd="0" presId="urn:microsoft.com/office/officeart/2005/8/layout/hierarchy3"/>
    <dgm:cxn modelId="{04CAADC8-399A-466A-B509-51BF2DE7BCD1}" type="presOf" srcId="{9F75C248-1408-4C42-9363-7A8A5B4CF15E}" destId="{6DB74286-3811-4439-93CF-26476619B589}" srcOrd="0" destOrd="0" presId="urn:microsoft.com/office/officeart/2005/8/layout/hierarchy3"/>
    <dgm:cxn modelId="{5E43284F-1F9D-45F7-89EE-B6B36A4AD481}" type="presOf" srcId="{9E9E147C-03E0-46C3-BAE2-332EE86C2D4D}" destId="{268A5D28-4348-403D-AA73-7999D23485DD}" srcOrd="0" destOrd="0" presId="urn:microsoft.com/office/officeart/2005/8/layout/hierarchy3"/>
    <dgm:cxn modelId="{2B833556-1596-41F4-8FEC-AF7528628F11}" type="presParOf" srcId="{D6477E66-5CF2-4F82-8629-B1BE128D2B0F}" destId="{14EEFBAA-4ECA-42CE-97A9-4744C1AFBFAD}" srcOrd="0" destOrd="0" presId="urn:microsoft.com/office/officeart/2005/8/layout/hierarchy3"/>
    <dgm:cxn modelId="{EAE792CB-F2D3-44B1-81E7-C0AFB5FF3D06}" type="presParOf" srcId="{14EEFBAA-4ECA-42CE-97A9-4744C1AFBFAD}" destId="{249E88AB-3FF8-44CB-B9E5-AD38A94F1850}" srcOrd="0" destOrd="0" presId="urn:microsoft.com/office/officeart/2005/8/layout/hierarchy3"/>
    <dgm:cxn modelId="{BE63A3F6-FAE6-4915-8F24-BC60F1A47C98}" type="presParOf" srcId="{249E88AB-3FF8-44CB-B9E5-AD38A94F1850}" destId="{03AA9D03-8FD1-4139-A47F-71E9B26756D4}" srcOrd="0" destOrd="0" presId="urn:microsoft.com/office/officeart/2005/8/layout/hierarchy3"/>
    <dgm:cxn modelId="{C860DB90-88F2-4E05-BF3B-D1718E7E3DD7}" type="presParOf" srcId="{249E88AB-3FF8-44CB-B9E5-AD38A94F1850}" destId="{49E2DD2B-60AE-4412-A1DD-381650C95B9D}" srcOrd="1" destOrd="0" presId="urn:microsoft.com/office/officeart/2005/8/layout/hierarchy3"/>
    <dgm:cxn modelId="{B8213D83-4F37-4BEC-BEF4-88E6253A75BB}" type="presParOf" srcId="{14EEFBAA-4ECA-42CE-97A9-4744C1AFBFAD}" destId="{0F1C7B47-F381-4C80-85EE-11E6CFD50D98}" srcOrd="1" destOrd="0" presId="urn:microsoft.com/office/officeart/2005/8/layout/hierarchy3"/>
    <dgm:cxn modelId="{D47936BF-9EA2-49EF-ADA1-62784C3FEBBC}" type="presParOf" srcId="{0F1C7B47-F381-4C80-85EE-11E6CFD50D98}" destId="{734A3B17-6E75-43DB-8ABF-FC4CA1E5A582}" srcOrd="0" destOrd="0" presId="urn:microsoft.com/office/officeart/2005/8/layout/hierarchy3"/>
    <dgm:cxn modelId="{27A91A97-7273-47D0-B8D7-37D779C8F8FD}" type="presParOf" srcId="{0F1C7B47-F381-4C80-85EE-11E6CFD50D98}" destId="{94DC66E4-A5DE-4D14-A49F-3D9B80734F81}" srcOrd="1" destOrd="0" presId="urn:microsoft.com/office/officeart/2005/8/layout/hierarchy3"/>
    <dgm:cxn modelId="{C5212FD8-D1F5-495C-BB79-DD6ABE9DE14C}" type="presParOf" srcId="{0F1C7B47-F381-4C80-85EE-11E6CFD50D98}" destId="{FF4AA844-47D3-4ABA-9CC6-63588BFEB096}" srcOrd="2" destOrd="0" presId="urn:microsoft.com/office/officeart/2005/8/layout/hierarchy3"/>
    <dgm:cxn modelId="{DC64655D-8282-43E0-B9BA-5F3CA20940C8}" type="presParOf" srcId="{0F1C7B47-F381-4C80-85EE-11E6CFD50D98}" destId="{8A94ACAC-675F-4CDD-9FCE-23362FCA851E}" srcOrd="3" destOrd="0" presId="urn:microsoft.com/office/officeart/2005/8/layout/hierarchy3"/>
    <dgm:cxn modelId="{23AEE971-EEA9-4903-BFE1-64ADCBD5F8F6}" type="presParOf" srcId="{0F1C7B47-F381-4C80-85EE-11E6CFD50D98}" destId="{02408E97-1E22-4738-8BE2-951D3C4A0FCA}" srcOrd="4" destOrd="0" presId="urn:microsoft.com/office/officeart/2005/8/layout/hierarchy3"/>
    <dgm:cxn modelId="{811498DB-B4DB-4CB3-BF42-542FDA62A85D}" type="presParOf" srcId="{0F1C7B47-F381-4C80-85EE-11E6CFD50D98}" destId="{D5799459-62BF-4DCB-8322-D5BDB467DADE}" srcOrd="5" destOrd="0" presId="urn:microsoft.com/office/officeart/2005/8/layout/hierarchy3"/>
    <dgm:cxn modelId="{DCE02AFD-2E67-4B87-BA1F-0C8AA4C5CDE9}" type="presParOf" srcId="{0F1C7B47-F381-4C80-85EE-11E6CFD50D98}" destId="{B58EF1CC-A8F4-4B47-AF67-13C5AF0026B5}" srcOrd="6" destOrd="0" presId="urn:microsoft.com/office/officeart/2005/8/layout/hierarchy3"/>
    <dgm:cxn modelId="{48AA30E6-EA5D-47AD-8F9F-29F8A76425B9}" type="presParOf" srcId="{0F1C7B47-F381-4C80-85EE-11E6CFD50D98}" destId="{710A5EBB-13A5-4500-9A74-9366A0B3F6BC}" srcOrd="7" destOrd="0" presId="urn:microsoft.com/office/officeart/2005/8/layout/hierarchy3"/>
    <dgm:cxn modelId="{12F7DB60-A350-4E6D-8F1E-DD92FA7B0BDE}" type="presParOf" srcId="{D6477E66-5CF2-4F82-8629-B1BE128D2B0F}" destId="{86C3802B-8CDE-4825-97C9-749B71AB3876}" srcOrd="1" destOrd="0" presId="urn:microsoft.com/office/officeart/2005/8/layout/hierarchy3"/>
    <dgm:cxn modelId="{26EAB8C4-0B2A-45AD-AAAD-415279679B12}" type="presParOf" srcId="{86C3802B-8CDE-4825-97C9-749B71AB3876}" destId="{3868E3ED-2D93-4F66-B347-31CD62111732}" srcOrd="0" destOrd="0" presId="urn:microsoft.com/office/officeart/2005/8/layout/hierarchy3"/>
    <dgm:cxn modelId="{D119D75C-A67F-40CB-985B-4619ED425D0C}" type="presParOf" srcId="{3868E3ED-2D93-4F66-B347-31CD62111732}" destId="{18E430D8-8795-4891-B35F-496AD853B7BA}" srcOrd="0" destOrd="0" presId="urn:microsoft.com/office/officeart/2005/8/layout/hierarchy3"/>
    <dgm:cxn modelId="{F72336F1-07DA-4E4E-A22C-81F069A929D9}" type="presParOf" srcId="{3868E3ED-2D93-4F66-B347-31CD62111732}" destId="{161F6301-191B-4F64-BA00-44728F31A102}" srcOrd="1" destOrd="0" presId="urn:microsoft.com/office/officeart/2005/8/layout/hierarchy3"/>
    <dgm:cxn modelId="{17A8139C-10B7-4A89-87C8-66EA5CA515A6}" type="presParOf" srcId="{86C3802B-8CDE-4825-97C9-749B71AB3876}" destId="{D45E71C7-F28A-49BD-B37E-4DBC10204EDD}" srcOrd="1" destOrd="0" presId="urn:microsoft.com/office/officeart/2005/8/layout/hierarchy3"/>
    <dgm:cxn modelId="{0A433079-B192-4FE3-96BF-0E0A85D37C92}" type="presParOf" srcId="{D45E71C7-F28A-49BD-B37E-4DBC10204EDD}" destId="{B82941FA-F54E-40B1-90EB-B99822D96C4A}" srcOrd="0" destOrd="0" presId="urn:microsoft.com/office/officeart/2005/8/layout/hierarchy3"/>
    <dgm:cxn modelId="{BA3CA102-ED69-4D53-967F-893D84DE3957}" type="presParOf" srcId="{D45E71C7-F28A-49BD-B37E-4DBC10204EDD}" destId="{40D465C9-3E87-4D86-96BE-CB1858E5FC82}" srcOrd="1" destOrd="0" presId="urn:microsoft.com/office/officeart/2005/8/layout/hierarchy3"/>
    <dgm:cxn modelId="{F6044CFA-CCA0-4172-85CC-C3C35552FEDD}" type="presParOf" srcId="{D45E71C7-F28A-49BD-B37E-4DBC10204EDD}" destId="{F5450E2C-7717-49AA-B563-0C161A9CF32F}" srcOrd="2" destOrd="0" presId="urn:microsoft.com/office/officeart/2005/8/layout/hierarchy3"/>
    <dgm:cxn modelId="{F211E117-A348-48F6-9454-51C6F395DE3C}" type="presParOf" srcId="{D45E71C7-F28A-49BD-B37E-4DBC10204EDD}" destId="{AC71F6A5-9A5E-4C2F-984C-620798B0D1BF}" srcOrd="3" destOrd="0" presId="urn:microsoft.com/office/officeart/2005/8/layout/hierarchy3"/>
    <dgm:cxn modelId="{860E9CD7-7ED6-40AC-AA93-D0AC5931F362}" type="presParOf" srcId="{D45E71C7-F28A-49BD-B37E-4DBC10204EDD}" destId="{6DB74286-3811-4439-93CF-26476619B589}" srcOrd="4" destOrd="0" presId="urn:microsoft.com/office/officeart/2005/8/layout/hierarchy3"/>
    <dgm:cxn modelId="{DC60ACE9-ED0A-4C85-891E-2DA1B58C3D26}" type="presParOf" srcId="{D45E71C7-F28A-49BD-B37E-4DBC10204EDD}" destId="{268A5D28-4348-403D-AA73-7999D23485DD}" srcOrd="5" destOrd="0" presId="urn:microsoft.com/office/officeart/2005/8/layout/hierarchy3"/>
    <dgm:cxn modelId="{B721824D-D878-47D6-B297-101EB6F61EEB}" type="presParOf" srcId="{D45E71C7-F28A-49BD-B37E-4DBC10204EDD}" destId="{33C6CF0A-69E8-4E5A-B45A-61797A87462D}" srcOrd="6" destOrd="0" presId="urn:microsoft.com/office/officeart/2005/8/layout/hierarchy3"/>
    <dgm:cxn modelId="{E937BCBE-F7D1-4045-9E0C-3C978FB7119F}" type="presParOf" srcId="{D45E71C7-F28A-49BD-B37E-4DBC10204EDD}" destId="{FF9B9B1F-F823-43C0-9A0E-6BC042933BA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AD0D4-DD3A-4CE6-88D9-D8483FEC0A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AAE208-B898-4EDA-B9B6-3443BB5F8523}">
      <dgm:prSet phldrT="[Tekst]"/>
      <dgm:spPr>
        <a:solidFill>
          <a:schemeClr val="tx1">
            <a:lumMod val="95000"/>
            <a:lumOff val="5000"/>
            <a:alpha val="99000"/>
          </a:schemeClr>
        </a:solidFill>
      </dgm:spPr>
      <dgm:t>
        <a:bodyPr/>
        <a:lstStyle/>
        <a:p>
          <a:r>
            <a:rPr lang="hr-HR" dirty="0" err="1" smtClean="0"/>
            <a:t>Victor</a:t>
          </a:r>
          <a:endParaRPr lang="hr-HR" dirty="0"/>
        </a:p>
      </dgm:t>
    </dgm:pt>
    <dgm:pt modelId="{804CF416-E881-495D-823A-91C5D8CB19D1}" type="parTrans" cxnId="{ECFF5AD6-0D64-45E2-8C9D-782A71198A83}">
      <dgm:prSet/>
      <dgm:spPr/>
      <dgm:t>
        <a:bodyPr/>
        <a:lstStyle/>
        <a:p>
          <a:endParaRPr lang="hr-HR"/>
        </a:p>
      </dgm:t>
    </dgm:pt>
    <dgm:pt modelId="{F5E19C10-5CD7-4E7A-B66D-6947320CDB9C}" type="sibTrans" cxnId="{ECFF5AD6-0D64-45E2-8C9D-782A71198A83}">
      <dgm:prSet/>
      <dgm:spPr/>
      <dgm:t>
        <a:bodyPr/>
        <a:lstStyle/>
        <a:p>
          <a:endParaRPr lang="hr-HR"/>
        </a:p>
      </dgm:t>
    </dgm:pt>
    <dgm:pt modelId="{A033BCB0-A06D-45EB-82E7-D8487232A875}">
      <dgm:prSet phldrT="[Tekst]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zanima </a:t>
          </a:r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ga znanost</a:t>
          </a:r>
          <a:endParaRPr lang="hr-HR" dirty="0">
            <a:solidFill>
              <a:schemeClr val="bg1">
                <a:lumMod val="85000"/>
              </a:schemeClr>
            </a:solidFill>
          </a:endParaRPr>
        </a:p>
      </dgm:t>
    </dgm:pt>
    <dgm:pt modelId="{E34F42C2-CB04-4554-9644-76EE59935DBB}" type="parTrans" cxnId="{CC74B654-00FA-4E56-B3B8-5210707F568A}">
      <dgm:prSet/>
      <dgm:spPr/>
      <dgm:t>
        <a:bodyPr/>
        <a:lstStyle/>
        <a:p>
          <a:endParaRPr lang="hr-HR"/>
        </a:p>
      </dgm:t>
    </dgm:pt>
    <dgm:pt modelId="{0800ADBC-F963-4C61-944F-3ECFA297573C}" type="sibTrans" cxnId="{CC74B654-00FA-4E56-B3B8-5210707F568A}">
      <dgm:prSet/>
      <dgm:spPr/>
      <dgm:t>
        <a:bodyPr/>
        <a:lstStyle/>
        <a:p>
          <a:endParaRPr lang="hr-HR"/>
        </a:p>
      </dgm:t>
    </dgm:pt>
    <dgm:pt modelId="{291ECA1A-96A4-4DF1-B6DF-073AB9861B73}">
      <dgm:prSet phldrT="[Tekst]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tužan </a:t>
          </a:r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zbog gubitka svog jedinog prijatelja</a:t>
          </a:r>
          <a:endParaRPr lang="hr-HR" dirty="0">
            <a:solidFill>
              <a:schemeClr val="bg1">
                <a:lumMod val="85000"/>
              </a:schemeClr>
            </a:solidFill>
          </a:endParaRPr>
        </a:p>
      </dgm:t>
    </dgm:pt>
    <dgm:pt modelId="{D69377F2-E74D-4C7F-B248-3F4CCC2B0FEE}" type="parTrans" cxnId="{FB7720EF-8CA6-4F3F-869D-75B087DBD305}">
      <dgm:prSet/>
      <dgm:spPr/>
      <dgm:t>
        <a:bodyPr/>
        <a:lstStyle/>
        <a:p>
          <a:endParaRPr lang="hr-HR"/>
        </a:p>
      </dgm:t>
    </dgm:pt>
    <dgm:pt modelId="{F63EF54A-6132-4740-9C80-607E3B4ABD6F}" type="sibTrans" cxnId="{FB7720EF-8CA6-4F3F-869D-75B087DBD305}">
      <dgm:prSet/>
      <dgm:spPr/>
      <dgm:t>
        <a:bodyPr/>
        <a:lstStyle/>
        <a:p>
          <a:endParaRPr lang="hr-HR"/>
        </a:p>
      </dgm:t>
    </dgm:pt>
    <dgm:pt modelId="{BC853A61-5DA1-487B-8483-E05CFBB36846}">
      <dgm:prSet phldrT="[Tekst]"/>
      <dgm:spPr>
        <a:solidFill>
          <a:schemeClr val="tx1">
            <a:lumMod val="95000"/>
            <a:lumOff val="5000"/>
            <a:alpha val="99000"/>
          </a:schemeClr>
        </a:solidFill>
      </dgm:spPr>
      <dgm:t>
        <a:bodyPr/>
        <a:lstStyle/>
        <a:p>
          <a:r>
            <a:rPr lang="hr-HR" dirty="0" err="1" smtClean="0"/>
            <a:t>Sparky</a:t>
          </a:r>
          <a:endParaRPr lang="hr-HR" dirty="0"/>
        </a:p>
      </dgm:t>
    </dgm:pt>
    <dgm:pt modelId="{A3830994-F811-4370-AE9F-07859DFE50B0}" type="parTrans" cxnId="{81276E93-1991-4AB0-BADA-24DB432F2F36}">
      <dgm:prSet/>
      <dgm:spPr/>
      <dgm:t>
        <a:bodyPr/>
        <a:lstStyle/>
        <a:p>
          <a:endParaRPr lang="hr-HR"/>
        </a:p>
      </dgm:t>
    </dgm:pt>
    <dgm:pt modelId="{2DA61AF9-C30E-46F7-A3FF-56240FD2E5D3}" type="sibTrans" cxnId="{81276E93-1991-4AB0-BADA-24DB432F2F36}">
      <dgm:prSet/>
      <dgm:spPr/>
      <dgm:t>
        <a:bodyPr/>
        <a:lstStyle/>
        <a:p>
          <a:endParaRPr lang="hr-HR"/>
        </a:p>
      </dgm:t>
    </dgm:pt>
    <dgm:pt modelId="{D321FC69-C385-4EA9-9834-5E7FF9113009}">
      <dgm:prSet phldrT="[Tekst]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pregazi </a:t>
          </a:r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ga </a:t>
          </a:r>
          <a:r>
            <a:rPr lang="hr-HR" dirty="0" err="1" smtClean="0">
              <a:solidFill>
                <a:schemeClr val="bg1">
                  <a:lumMod val="85000"/>
                </a:schemeClr>
              </a:solidFill>
            </a:rPr>
            <a:t>auotmobil</a:t>
          </a:r>
          <a:endParaRPr lang="hr-HR" dirty="0">
            <a:solidFill>
              <a:schemeClr val="bg1">
                <a:lumMod val="85000"/>
              </a:schemeClr>
            </a:solidFill>
          </a:endParaRPr>
        </a:p>
      </dgm:t>
    </dgm:pt>
    <dgm:pt modelId="{565FE9FD-6A52-4EB7-9132-A607ABF26F29}" type="parTrans" cxnId="{AF966213-2D05-49C3-ADAD-EBAA4C858FAF}">
      <dgm:prSet/>
      <dgm:spPr/>
      <dgm:t>
        <a:bodyPr/>
        <a:lstStyle/>
        <a:p>
          <a:endParaRPr lang="hr-HR"/>
        </a:p>
      </dgm:t>
    </dgm:pt>
    <dgm:pt modelId="{8866729D-8650-4894-B3A4-40691FD7180A}" type="sibTrans" cxnId="{AF966213-2D05-49C3-ADAD-EBAA4C858FAF}">
      <dgm:prSet/>
      <dgm:spPr/>
      <dgm:t>
        <a:bodyPr/>
        <a:lstStyle/>
        <a:p>
          <a:endParaRPr lang="hr-HR"/>
        </a:p>
      </dgm:t>
    </dgm:pt>
    <dgm:pt modelId="{B3DE1EF0-8226-4D36-98F4-81C98F551506}">
      <dgm:prSet phldrT="[Tekst]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dobar </a:t>
          </a:r>
          <a:r>
            <a:rPr lang="hr-HR" dirty="0" smtClean="0">
              <a:solidFill>
                <a:schemeClr val="bg1">
                  <a:lumMod val="85000"/>
                </a:schemeClr>
              </a:solidFill>
            </a:rPr>
            <a:t>kućni ljubimac</a:t>
          </a:r>
          <a:endParaRPr lang="hr-HR" dirty="0">
            <a:solidFill>
              <a:schemeClr val="bg1">
                <a:lumMod val="85000"/>
              </a:schemeClr>
            </a:solidFill>
          </a:endParaRPr>
        </a:p>
      </dgm:t>
    </dgm:pt>
    <dgm:pt modelId="{C3A96DA5-008B-450E-82EE-E033A4B3BA84}" type="parTrans" cxnId="{8A60DA47-A675-4A1A-9F1D-7161E3420D1A}">
      <dgm:prSet/>
      <dgm:spPr/>
      <dgm:t>
        <a:bodyPr/>
        <a:lstStyle/>
        <a:p>
          <a:endParaRPr lang="hr-HR"/>
        </a:p>
      </dgm:t>
    </dgm:pt>
    <dgm:pt modelId="{DAEF027C-14F2-4E3A-826E-01E2FB1E7052}" type="sibTrans" cxnId="{8A60DA47-A675-4A1A-9F1D-7161E3420D1A}">
      <dgm:prSet/>
      <dgm:spPr/>
      <dgm:t>
        <a:bodyPr/>
        <a:lstStyle/>
        <a:p>
          <a:endParaRPr lang="hr-HR"/>
        </a:p>
      </dgm:t>
    </dgm:pt>
    <dgm:pt modelId="{1DAC0F68-28DC-406B-963A-3E0805E48D67}" type="pres">
      <dgm:prSet presAssocID="{ABCAD0D4-DD3A-4CE6-88D9-D8483FEC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4E27873-8B3C-466F-9BD5-F20DAF2B7948}" type="pres">
      <dgm:prSet presAssocID="{A6AAE208-B898-4EDA-B9B6-3443BB5F8523}" presName="linNode" presStyleCnt="0"/>
      <dgm:spPr/>
    </dgm:pt>
    <dgm:pt modelId="{EF2F7D74-B07C-4FE2-8279-6E6801F9B285}" type="pres">
      <dgm:prSet presAssocID="{A6AAE208-B898-4EDA-B9B6-3443BB5F852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EB2EE9-7873-4923-91DE-D75BA8884786}" type="pres">
      <dgm:prSet presAssocID="{A6AAE208-B898-4EDA-B9B6-3443BB5F852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9CEE3E-1CD7-4D29-9FC0-978FD186BB5F}" type="pres">
      <dgm:prSet presAssocID="{F5E19C10-5CD7-4E7A-B66D-6947320CDB9C}" presName="sp" presStyleCnt="0"/>
      <dgm:spPr/>
    </dgm:pt>
    <dgm:pt modelId="{F09EDC31-7A13-4396-A331-C96F3D81D8C7}" type="pres">
      <dgm:prSet presAssocID="{BC853A61-5DA1-487B-8483-E05CFBB36846}" presName="linNode" presStyleCnt="0"/>
      <dgm:spPr/>
    </dgm:pt>
    <dgm:pt modelId="{C464BF6D-5DCB-4E20-88FE-14C16FC08CED}" type="pres">
      <dgm:prSet presAssocID="{BC853A61-5DA1-487B-8483-E05CFBB3684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535D3C-C5E3-441E-8A1A-0DE674C68F1F}" type="pres">
      <dgm:prSet presAssocID="{BC853A61-5DA1-487B-8483-E05CFBB3684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5368A2F-363D-4D18-8C92-E15A31601703}" type="presOf" srcId="{D321FC69-C385-4EA9-9834-5E7FF9113009}" destId="{C4535D3C-C5E3-441E-8A1A-0DE674C68F1F}" srcOrd="0" destOrd="0" presId="urn:microsoft.com/office/officeart/2005/8/layout/vList5"/>
    <dgm:cxn modelId="{368790BA-0D69-4EE2-BF1F-C7F9D7FA75C9}" type="presOf" srcId="{ABCAD0D4-DD3A-4CE6-88D9-D8483FEC0AD4}" destId="{1DAC0F68-28DC-406B-963A-3E0805E48D67}" srcOrd="0" destOrd="0" presId="urn:microsoft.com/office/officeart/2005/8/layout/vList5"/>
    <dgm:cxn modelId="{8A60DA47-A675-4A1A-9F1D-7161E3420D1A}" srcId="{BC853A61-5DA1-487B-8483-E05CFBB36846}" destId="{B3DE1EF0-8226-4D36-98F4-81C98F551506}" srcOrd="1" destOrd="0" parTransId="{C3A96DA5-008B-450E-82EE-E033A4B3BA84}" sibTransId="{DAEF027C-14F2-4E3A-826E-01E2FB1E7052}"/>
    <dgm:cxn modelId="{74C92DF1-F1B1-4784-B290-AEC3C5524016}" type="presOf" srcId="{A033BCB0-A06D-45EB-82E7-D8487232A875}" destId="{82EB2EE9-7873-4923-91DE-D75BA8884786}" srcOrd="0" destOrd="0" presId="urn:microsoft.com/office/officeart/2005/8/layout/vList5"/>
    <dgm:cxn modelId="{CC74B654-00FA-4E56-B3B8-5210707F568A}" srcId="{A6AAE208-B898-4EDA-B9B6-3443BB5F8523}" destId="{A033BCB0-A06D-45EB-82E7-D8487232A875}" srcOrd="0" destOrd="0" parTransId="{E34F42C2-CB04-4554-9644-76EE59935DBB}" sibTransId="{0800ADBC-F963-4C61-944F-3ECFA297573C}"/>
    <dgm:cxn modelId="{81276E93-1991-4AB0-BADA-24DB432F2F36}" srcId="{ABCAD0D4-DD3A-4CE6-88D9-D8483FEC0AD4}" destId="{BC853A61-5DA1-487B-8483-E05CFBB36846}" srcOrd="1" destOrd="0" parTransId="{A3830994-F811-4370-AE9F-07859DFE50B0}" sibTransId="{2DA61AF9-C30E-46F7-A3FF-56240FD2E5D3}"/>
    <dgm:cxn modelId="{FE7BFBAB-33A6-47A5-AACE-692B2D5BEF15}" type="presOf" srcId="{BC853A61-5DA1-487B-8483-E05CFBB36846}" destId="{C464BF6D-5DCB-4E20-88FE-14C16FC08CED}" srcOrd="0" destOrd="0" presId="urn:microsoft.com/office/officeart/2005/8/layout/vList5"/>
    <dgm:cxn modelId="{6E696A4F-DF72-477B-BF46-97950B1752C4}" type="presOf" srcId="{A6AAE208-B898-4EDA-B9B6-3443BB5F8523}" destId="{EF2F7D74-B07C-4FE2-8279-6E6801F9B285}" srcOrd="0" destOrd="0" presId="urn:microsoft.com/office/officeart/2005/8/layout/vList5"/>
    <dgm:cxn modelId="{537BA12D-8648-4F78-B785-B7C87F4C6552}" type="presOf" srcId="{B3DE1EF0-8226-4D36-98F4-81C98F551506}" destId="{C4535D3C-C5E3-441E-8A1A-0DE674C68F1F}" srcOrd="0" destOrd="1" presId="urn:microsoft.com/office/officeart/2005/8/layout/vList5"/>
    <dgm:cxn modelId="{1F535681-CE95-4208-9DB9-E53F952A19A4}" type="presOf" srcId="{291ECA1A-96A4-4DF1-B6DF-073AB9861B73}" destId="{82EB2EE9-7873-4923-91DE-D75BA8884786}" srcOrd="0" destOrd="1" presId="urn:microsoft.com/office/officeart/2005/8/layout/vList5"/>
    <dgm:cxn modelId="{AF966213-2D05-49C3-ADAD-EBAA4C858FAF}" srcId="{BC853A61-5DA1-487B-8483-E05CFBB36846}" destId="{D321FC69-C385-4EA9-9834-5E7FF9113009}" srcOrd="0" destOrd="0" parTransId="{565FE9FD-6A52-4EB7-9132-A607ABF26F29}" sibTransId="{8866729D-8650-4894-B3A4-40691FD7180A}"/>
    <dgm:cxn modelId="{FB7720EF-8CA6-4F3F-869D-75B087DBD305}" srcId="{A6AAE208-B898-4EDA-B9B6-3443BB5F8523}" destId="{291ECA1A-96A4-4DF1-B6DF-073AB9861B73}" srcOrd="1" destOrd="0" parTransId="{D69377F2-E74D-4C7F-B248-3F4CCC2B0FEE}" sibTransId="{F63EF54A-6132-4740-9C80-607E3B4ABD6F}"/>
    <dgm:cxn modelId="{ECFF5AD6-0D64-45E2-8C9D-782A71198A83}" srcId="{ABCAD0D4-DD3A-4CE6-88D9-D8483FEC0AD4}" destId="{A6AAE208-B898-4EDA-B9B6-3443BB5F8523}" srcOrd="0" destOrd="0" parTransId="{804CF416-E881-495D-823A-91C5D8CB19D1}" sibTransId="{F5E19C10-5CD7-4E7A-B66D-6947320CDB9C}"/>
    <dgm:cxn modelId="{6914BAB9-6DF6-4B6E-818C-8E1A283E84EE}" type="presParOf" srcId="{1DAC0F68-28DC-406B-963A-3E0805E48D67}" destId="{D4E27873-8B3C-466F-9BD5-F20DAF2B7948}" srcOrd="0" destOrd="0" presId="urn:microsoft.com/office/officeart/2005/8/layout/vList5"/>
    <dgm:cxn modelId="{9FA06D04-400E-44D1-8007-889BEB08B417}" type="presParOf" srcId="{D4E27873-8B3C-466F-9BD5-F20DAF2B7948}" destId="{EF2F7D74-B07C-4FE2-8279-6E6801F9B285}" srcOrd="0" destOrd="0" presId="urn:microsoft.com/office/officeart/2005/8/layout/vList5"/>
    <dgm:cxn modelId="{269740DC-948D-4DFB-B4EA-81EB25C9AE30}" type="presParOf" srcId="{D4E27873-8B3C-466F-9BD5-F20DAF2B7948}" destId="{82EB2EE9-7873-4923-91DE-D75BA8884786}" srcOrd="1" destOrd="0" presId="urn:microsoft.com/office/officeart/2005/8/layout/vList5"/>
    <dgm:cxn modelId="{0850F37C-2B51-4145-B617-2B47CA1E0896}" type="presParOf" srcId="{1DAC0F68-28DC-406B-963A-3E0805E48D67}" destId="{319CEE3E-1CD7-4D29-9FC0-978FD186BB5F}" srcOrd="1" destOrd="0" presId="urn:microsoft.com/office/officeart/2005/8/layout/vList5"/>
    <dgm:cxn modelId="{E5C87163-F784-4E16-B631-42B653B90AC3}" type="presParOf" srcId="{1DAC0F68-28DC-406B-963A-3E0805E48D67}" destId="{F09EDC31-7A13-4396-A331-C96F3D81D8C7}" srcOrd="2" destOrd="0" presId="urn:microsoft.com/office/officeart/2005/8/layout/vList5"/>
    <dgm:cxn modelId="{3009C404-FB1A-4F7B-BD47-29A0458EF83D}" type="presParOf" srcId="{F09EDC31-7A13-4396-A331-C96F3D81D8C7}" destId="{C464BF6D-5DCB-4E20-88FE-14C16FC08CED}" srcOrd="0" destOrd="0" presId="urn:microsoft.com/office/officeart/2005/8/layout/vList5"/>
    <dgm:cxn modelId="{98E4819C-4585-4D12-A1E2-8DD2AD5FC1C6}" type="presParOf" srcId="{F09EDC31-7A13-4396-A331-C96F3D81D8C7}" destId="{C4535D3C-C5E3-441E-8A1A-0DE674C68F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2D5B7-8B99-4C0F-94DB-9DA1D7D7AE6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97B6A37-E453-4B47-A97D-218325D5CFEC}">
      <dgm:prSet phldrT="[Teks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hr-HR" dirty="0" err="1" smtClean="0"/>
            <a:t>Victorovi</a:t>
          </a:r>
          <a:r>
            <a:rPr lang="hr-HR" dirty="0" smtClean="0"/>
            <a:t> roditelji</a:t>
          </a:r>
          <a:endParaRPr lang="hr-HR" dirty="0"/>
        </a:p>
      </dgm:t>
    </dgm:pt>
    <dgm:pt modelId="{06AA8CD3-B3AB-4413-A748-CFD00EDB8DBE}" type="parTrans" cxnId="{CD7ADDF3-21FA-4F78-AC2C-E14BAE993673}">
      <dgm:prSet/>
      <dgm:spPr/>
      <dgm:t>
        <a:bodyPr/>
        <a:lstStyle/>
        <a:p>
          <a:endParaRPr lang="hr-HR"/>
        </a:p>
      </dgm:t>
    </dgm:pt>
    <dgm:pt modelId="{6B26EC84-9453-4E52-8F5D-6AC40A704817}" type="sibTrans" cxnId="{CD7ADDF3-21FA-4F78-AC2C-E14BAE993673}">
      <dgm:prSet/>
      <dgm:spPr/>
      <dgm:t>
        <a:bodyPr/>
        <a:lstStyle/>
        <a:p>
          <a:endParaRPr lang="hr-HR"/>
        </a:p>
      </dgm:t>
    </dgm:pt>
    <dgm:pt modelId="{ADADF2FD-43EF-492A-82F7-84DAE4B907CC}">
      <dgm:prSet phldrT="[Tekst]" phldr="1"/>
      <dgm:spPr>
        <a:solidFill>
          <a:schemeClr val="bg1">
            <a:alpha val="0"/>
          </a:schemeClr>
        </a:solidFill>
      </dgm:spPr>
      <dgm:t>
        <a:bodyPr/>
        <a:lstStyle/>
        <a:p>
          <a:endParaRPr lang="hr-HR"/>
        </a:p>
      </dgm:t>
    </dgm:pt>
    <dgm:pt modelId="{D1DD3F55-74C7-4248-867F-E551DBC621D8}" type="parTrans" cxnId="{D08DD790-7843-466A-B964-9275998FBE59}">
      <dgm:prSet/>
      <dgm:spPr/>
      <dgm:t>
        <a:bodyPr/>
        <a:lstStyle/>
        <a:p>
          <a:endParaRPr lang="hr-HR"/>
        </a:p>
      </dgm:t>
    </dgm:pt>
    <dgm:pt modelId="{B9538861-9541-4C38-944B-60F9A987539D}" type="sibTrans" cxnId="{D08DD790-7843-466A-B964-9275998FBE59}">
      <dgm:prSet/>
      <dgm:spPr/>
      <dgm:t>
        <a:bodyPr/>
        <a:lstStyle/>
        <a:p>
          <a:endParaRPr lang="hr-HR"/>
        </a:p>
      </dgm:t>
    </dgm:pt>
    <dgm:pt modelId="{61E5341D-C795-4237-96A9-2D661F4F34B0}">
      <dgm:prSet phldrT="[Tekst]" phldr="1"/>
      <dgm:spPr>
        <a:solidFill>
          <a:schemeClr val="bg1">
            <a:alpha val="0"/>
          </a:schemeClr>
        </a:solidFill>
      </dgm:spPr>
      <dgm:t>
        <a:bodyPr/>
        <a:lstStyle/>
        <a:p>
          <a:endParaRPr lang="hr-HR"/>
        </a:p>
      </dgm:t>
    </dgm:pt>
    <dgm:pt modelId="{A5FF8218-0F5F-434F-A4BC-9BE921B3215D}" type="parTrans" cxnId="{1100D443-B453-485F-A270-77B38D62B798}">
      <dgm:prSet/>
      <dgm:spPr/>
      <dgm:t>
        <a:bodyPr/>
        <a:lstStyle/>
        <a:p>
          <a:endParaRPr lang="hr-HR"/>
        </a:p>
      </dgm:t>
    </dgm:pt>
    <dgm:pt modelId="{8196AC0E-3116-4A54-A999-9D766A150B5D}" type="sibTrans" cxnId="{1100D443-B453-485F-A270-77B38D62B798}">
      <dgm:prSet/>
      <dgm:spPr/>
      <dgm:t>
        <a:bodyPr/>
        <a:lstStyle/>
        <a:p>
          <a:endParaRPr lang="hr-HR"/>
        </a:p>
      </dgm:t>
    </dgm:pt>
    <dgm:pt modelId="{28208DB9-B4A6-45A5-9C73-FF3E246C87DF}">
      <dgm:prSet/>
      <dgm:spPr>
        <a:solidFill>
          <a:schemeClr val="bg1">
            <a:alpha val="37000"/>
          </a:schemeClr>
        </a:solidFill>
      </dgm:spPr>
      <dgm:t>
        <a:bodyPr/>
        <a:lstStyle/>
        <a:p>
          <a:r>
            <a:rPr lang="hr-HR" b="0" i="0" dirty="0" err="1" smtClean="0"/>
            <a:t>Mr</a:t>
          </a:r>
          <a:r>
            <a:rPr lang="hr-HR" b="0" i="0" dirty="0" smtClean="0"/>
            <a:t>. </a:t>
          </a:r>
          <a:r>
            <a:rPr lang="hr-HR" b="0" i="0" dirty="0" err="1" smtClean="0"/>
            <a:t>Rzykruski</a:t>
          </a:r>
          <a:endParaRPr lang="hr-HR" dirty="0"/>
        </a:p>
      </dgm:t>
    </dgm:pt>
    <dgm:pt modelId="{A1B5A52C-C2BA-4F8B-8ED7-0242A714F074}" type="parTrans" cxnId="{99A5B274-5618-4F03-9D04-D6B67D212F70}">
      <dgm:prSet/>
      <dgm:spPr/>
      <dgm:t>
        <a:bodyPr/>
        <a:lstStyle/>
        <a:p>
          <a:endParaRPr lang="hr-HR"/>
        </a:p>
      </dgm:t>
    </dgm:pt>
    <dgm:pt modelId="{08204146-7C4B-4E6C-9770-A0E76767C2C4}" type="sibTrans" cxnId="{99A5B274-5618-4F03-9D04-D6B67D212F70}">
      <dgm:prSet/>
      <dgm:spPr/>
      <dgm:t>
        <a:bodyPr/>
        <a:lstStyle/>
        <a:p>
          <a:endParaRPr lang="hr-HR"/>
        </a:p>
      </dgm:t>
    </dgm:pt>
    <dgm:pt modelId="{647D1997-9993-4AA7-A461-79F97B7B2BA7}">
      <dgm:prSet/>
      <dgm:spPr>
        <a:solidFill>
          <a:schemeClr val="bg1">
            <a:alpha val="44000"/>
          </a:schemeClr>
        </a:solidFill>
      </dgm:spPr>
      <dgm:t>
        <a:bodyPr/>
        <a:lstStyle/>
        <a:p>
          <a:r>
            <a:rPr lang="hr-HR" b="0" i="0" dirty="0" err="1" smtClean="0"/>
            <a:t>Elsa</a:t>
          </a:r>
          <a:endParaRPr lang="hr-HR" dirty="0"/>
        </a:p>
      </dgm:t>
    </dgm:pt>
    <dgm:pt modelId="{8418161F-B51A-4B07-A308-07EFE6E87417}" type="parTrans" cxnId="{DA164A4A-0A34-4365-98FE-AB18FBAA8387}">
      <dgm:prSet/>
      <dgm:spPr/>
      <dgm:t>
        <a:bodyPr/>
        <a:lstStyle/>
        <a:p>
          <a:endParaRPr lang="hr-HR"/>
        </a:p>
      </dgm:t>
    </dgm:pt>
    <dgm:pt modelId="{37E82C11-0473-42DF-91E4-DB7EF6E73C83}" type="sibTrans" cxnId="{DA164A4A-0A34-4365-98FE-AB18FBAA8387}">
      <dgm:prSet/>
      <dgm:spPr/>
      <dgm:t>
        <a:bodyPr/>
        <a:lstStyle/>
        <a:p>
          <a:endParaRPr lang="hr-HR"/>
        </a:p>
      </dgm:t>
    </dgm:pt>
    <dgm:pt modelId="{34FB370A-2D7C-4BC1-AC3A-EA3D7BB7E1F9}" type="pres">
      <dgm:prSet presAssocID="{5F52D5B7-8B99-4C0F-94DB-9DA1D7D7AE6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B79F2EB-C217-49CF-AABA-D27778846947}" type="pres">
      <dgm:prSet presAssocID="{5F52D5B7-8B99-4C0F-94DB-9DA1D7D7AE6E}" presName="cycle" presStyleCnt="0"/>
      <dgm:spPr/>
    </dgm:pt>
    <dgm:pt modelId="{DAE6B41A-D474-4CA3-AA34-447075B44A66}" type="pres">
      <dgm:prSet presAssocID="{5F52D5B7-8B99-4C0F-94DB-9DA1D7D7AE6E}" presName="centerShape" presStyleCnt="0"/>
      <dgm:spPr/>
    </dgm:pt>
    <dgm:pt modelId="{D54B93DC-15BB-4297-A27B-79CA1086F593}" type="pres">
      <dgm:prSet presAssocID="{5F52D5B7-8B99-4C0F-94DB-9DA1D7D7AE6E}" presName="connSite" presStyleLbl="node1" presStyleIdx="0" presStyleCnt="4"/>
      <dgm:spPr/>
    </dgm:pt>
    <dgm:pt modelId="{7DE1B625-5963-4E90-8E8A-AEEE65C2F091}" type="pres">
      <dgm:prSet presAssocID="{5F52D5B7-8B99-4C0F-94DB-9DA1D7D7AE6E}" presName="visible" presStyleLbl="node1" presStyleIdx="0" presStyleCnt="4" custLinFactNeighborX="15371" custLinFactNeighborY="396"/>
      <dgm:spPr>
        <a:solidFill>
          <a:schemeClr val="bg1"/>
        </a:solidFill>
      </dgm:spPr>
    </dgm:pt>
    <dgm:pt modelId="{60E22176-F23C-4172-B550-B183D6E34AFE}" type="pres">
      <dgm:prSet presAssocID="{A1B5A52C-C2BA-4F8B-8ED7-0242A714F074}" presName="Name25" presStyleLbl="parChTrans1D1" presStyleIdx="0" presStyleCnt="3"/>
      <dgm:spPr/>
      <dgm:t>
        <a:bodyPr/>
        <a:lstStyle/>
        <a:p>
          <a:endParaRPr lang="hr-HR"/>
        </a:p>
      </dgm:t>
    </dgm:pt>
    <dgm:pt modelId="{4725A60E-3764-46AB-9A10-1008720CD48F}" type="pres">
      <dgm:prSet presAssocID="{28208DB9-B4A6-45A5-9C73-FF3E246C87DF}" presName="node" presStyleCnt="0"/>
      <dgm:spPr/>
    </dgm:pt>
    <dgm:pt modelId="{47B9954D-10C3-4013-89DB-F0E4C13D6FAA}" type="pres">
      <dgm:prSet presAssocID="{28208DB9-B4A6-45A5-9C73-FF3E246C87D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8D0F73-0C0A-4A0A-8E0B-8C3F2D2A3445}" type="pres">
      <dgm:prSet presAssocID="{28208DB9-B4A6-45A5-9C73-FF3E246C87DF}" presName="childNode" presStyleLbl="revTx" presStyleIdx="0" presStyleCnt="1">
        <dgm:presLayoutVars>
          <dgm:bulletEnabled val="1"/>
        </dgm:presLayoutVars>
      </dgm:prSet>
      <dgm:spPr/>
    </dgm:pt>
    <dgm:pt modelId="{EC366449-BB02-4D45-AD89-3D62531E6E9F}" type="pres">
      <dgm:prSet presAssocID="{06AA8CD3-B3AB-4413-A748-CFD00EDB8DBE}" presName="Name25" presStyleLbl="parChTrans1D1" presStyleIdx="1" presStyleCnt="3"/>
      <dgm:spPr/>
      <dgm:t>
        <a:bodyPr/>
        <a:lstStyle/>
        <a:p>
          <a:endParaRPr lang="hr-HR"/>
        </a:p>
      </dgm:t>
    </dgm:pt>
    <dgm:pt modelId="{258919CB-EE80-4F49-86AD-FD5BCFFD076B}" type="pres">
      <dgm:prSet presAssocID="{A97B6A37-E453-4B47-A97D-218325D5CFEC}" presName="node" presStyleCnt="0"/>
      <dgm:spPr/>
    </dgm:pt>
    <dgm:pt modelId="{27444D41-88B7-4598-8678-A8A41F9C67F8}" type="pres">
      <dgm:prSet presAssocID="{A97B6A37-E453-4B47-A97D-218325D5CFEC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1787EB-86EB-4FAD-B2E6-CC3E68D59C67}" type="pres">
      <dgm:prSet presAssocID="{A97B6A37-E453-4B47-A97D-218325D5CFEC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A37EF1-E80F-416D-BE63-7BC79276B5D5}" type="pres">
      <dgm:prSet presAssocID="{8418161F-B51A-4B07-A308-07EFE6E87417}" presName="Name25" presStyleLbl="parChTrans1D1" presStyleIdx="2" presStyleCnt="3"/>
      <dgm:spPr/>
      <dgm:t>
        <a:bodyPr/>
        <a:lstStyle/>
        <a:p>
          <a:endParaRPr lang="hr-HR"/>
        </a:p>
      </dgm:t>
    </dgm:pt>
    <dgm:pt modelId="{9C50BADB-7874-4641-B159-ABA61B5E0357}" type="pres">
      <dgm:prSet presAssocID="{647D1997-9993-4AA7-A461-79F97B7B2BA7}" presName="node" presStyleCnt="0"/>
      <dgm:spPr/>
    </dgm:pt>
    <dgm:pt modelId="{0880184A-45D0-4803-97F4-60BA5F5D4355}" type="pres">
      <dgm:prSet presAssocID="{647D1997-9993-4AA7-A461-79F97B7B2BA7}" presName="parentNode" presStyleLbl="node1" presStyleIdx="3" presStyleCnt="4" custLinFactNeighborX="10712" custLinFactNeighborY="-330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87F997-5EC0-4EC0-9B2D-76BDBCEB100A}" type="pres">
      <dgm:prSet presAssocID="{647D1997-9993-4AA7-A461-79F97B7B2BA7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D08DD790-7843-466A-B964-9275998FBE59}" srcId="{A97B6A37-E453-4B47-A97D-218325D5CFEC}" destId="{ADADF2FD-43EF-492A-82F7-84DAE4B907CC}" srcOrd="0" destOrd="0" parTransId="{D1DD3F55-74C7-4248-867F-E551DBC621D8}" sibTransId="{B9538861-9541-4C38-944B-60F9A987539D}"/>
    <dgm:cxn modelId="{A84C157D-A782-45FC-9CDE-E863C3DBC44F}" type="presOf" srcId="{647D1997-9993-4AA7-A461-79F97B7B2BA7}" destId="{0880184A-45D0-4803-97F4-60BA5F5D4355}" srcOrd="0" destOrd="0" presId="urn:microsoft.com/office/officeart/2005/8/layout/radial2"/>
    <dgm:cxn modelId="{2707C9CA-6D72-4D60-98EE-7AAEC5D2D5F7}" type="presOf" srcId="{8418161F-B51A-4B07-A308-07EFE6E87417}" destId="{A1A37EF1-E80F-416D-BE63-7BC79276B5D5}" srcOrd="0" destOrd="0" presId="urn:microsoft.com/office/officeart/2005/8/layout/radial2"/>
    <dgm:cxn modelId="{99A5B274-5618-4F03-9D04-D6B67D212F70}" srcId="{5F52D5B7-8B99-4C0F-94DB-9DA1D7D7AE6E}" destId="{28208DB9-B4A6-45A5-9C73-FF3E246C87DF}" srcOrd="0" destOrd="0" parTransId="{A1B5A52C-C2BA-4F8B-8ED7-0242A714F074}" sibTransId="{08204146-7C4B-4E6C-9770-A0E76767C2C4}"/>
    <dgm:cxn modelId="{CD7ADDF3-21FA-4F78-AC2C-E14BAE993673}" srcId="{5F52D5B7-8B99-4C0F-94DB-9DA1D7D7AE6E}" destId="{A97B6A37-E453-4B47-A97D-218325D5CFEC}" srcOrd="1" destOrd="0" parTransId="{06AA8CD3-B3AB-4413-A748-CFD00EDB8DBE}" sibTransId="{6B26EC84-9453-4E52-8F5D-6AC40A704817}"/>
    <dgm:cxn modelId="{FB4F77C2-34C8-4949-8956-EB1C9121E89F}" type="presOf" srcId="{A1B5A52C-C2BA-4F8B-8ED7-0242A714F074}" destId="{60E22176-F23C-4172-B550-B183D6E34AFE}" srcOrd="0" destOrd="0" presId="urn:microsoft.com/office/officeart/2005/8/layout/radial2"/>
    <dgm:cxn modelId="{DBD77B95-868D-4594-9C6E-6CA307C4F978}" type="presOf" srcId="{06AA8CD3-B3AB-4413-A748-CFD00EDB8DBE}" destId="{EC366449-BB02-4D45-AD89-3D62531E6E9F}" srcOrd="0" destOrd="0" presId="urn:microsoft.com/office/officeart/2005/8/layout/radial2"/>
    <dgm:cxn modelId="{DA164A4A-0A34-4365-98FE-AB18FBAA8387}" srcId="{5F52D5B7-8B99-4C0F-94DB-9DA1D7D7AE6E}" destId="{647D1997-9993-4AA7-A461-79F97B7B2BA7}" srcOrd="2" destOrd="0" parTransId="{8418161F-B51A-4B07-A308-07EFE6E87417}" sibTransId="{37E82C11-0473-42DF-91E4-DB7EF6E73C83}"/>
    <dgm:cxn modelId="{53817B6C-9BC0-4777-9AC6-1D254679D262}" type="presOf" srcId="{A97B6A37-E453-4B47-A97D-218325D5CFEC}" destId="{27444D41-88B7-4598-8678-A8A41F9C67F8}" srcOrd="0" destOrd="0" presId="urn:microsoft.com/office/officeart/2005/8/layout/radial2"/>
    <dgm:cxn modelId="{33CFDDF6-3529-4EB4-95A2-CF95431065C0}" type="presOf" srcId="{61E5341D-C795-4237-96A9-2D661F4F34B0}" destId="{651787EB-86EB-4FAD-B2E6-CC3E68D59C67}" srcOrd="0" destOrd="1" presId="urn:microsoft.com/office/officeart/2005/8/layout/radial2"/>
    <dgm:cxn modelId="{16F25811-90BD-4A05-B4BF-57A1133A189E}" type="presOf" srcId="{28208DB9-B4A6-45A5-9C73-FF3E246C87DF}" destId="{47B9954D-10C3-4013-89DB-F0E4C13D6FAA}" srcOrd="0" destOrd="0" presId="urn:microsoft.com/office/officeart/2005/8/layout/radial2"/>
    <dgm:cxn modelId="{8F9A5A8D-A9F2-44C7-AF09-52A8D151039A}" type="presOf" srcId="{5F52D5B7-8B99-4C0F-94DB-9DA1D7D7AE6E}" destId="{34FB370A-2D7C-4BC1-AC3A-EA3D7BB7E1F9}" srcOrd="0" destOrd="0" presId="urn:microsoft.com/office/officeart/2005/8/layout/radial2"/>
    <dgm:cxn modelId="{1D12DEE0-A95B-40E9-B11A-283BAA390DEF}" type="presOf" srcId="{ADADF2FD-43EF-492A-82F7-84DAE4B907CC}" destId="{651787EB-86EB-4FAD-B2E6-CC3E68D59C67}" srcOrd="0" destOrd="0" presId="urn:microsoft.com/office/officeart/2005/8/layout/radial2"/>
    <dgm:cxn modelId="{1100D443-B453-485F-A270-77B38D62B798}" srcId="{A97B6A37-E453-4B47-A97D-218325D5CFEC}" destId="{61E5341D-C795-4237-96A9-2D661F4F34B0}" srcOrd="1" destOrd="0" parTransId="{A5FF8218-0F5F-434F-A4BC-9BE921B3215D}" sibTransId="{8196AC0E-3116-4A54-A999-9D766A150B5D}"/>
    <dgm:cxn modelId="{03C8F372-DD7A-4EBE-94C1-42BDF4B3A27E}" type="presParOf" srcId="{34FB370A-2D7C-4BC1-AC3A-EA3D7BB7E1F9}" destId="{3B79F2EB-C217-49CF-AABA-D27778846947}" srcOrd="0" destOrd="0" presId="urn:microsoft.com/office/officeart/2005/8/layout/radial2"/>
    <dgm:cxn modelId="{94067BAA-BFCC-43C8-8688-F05E9024181F}" type="presParOf" srcId="{3B79F2EB-C217-49CF-AABA-D27778846947}" destId="{DAE6B41A-D474-4CA3-AA34-447075B44A66}" srcOrd="0" destOrd="0" presId="urn:microsoft.com/office/officeart/2005/8/layout/radial2"/>
    <dgm:cxn modelId="{9ACF28E2-8A63-4A6F-B672-515608788C4B}" type="presParOf" srcId="{DAE6B41A-D474-4CA3-AA34-447075B44A66}" destId="{D54B93DC-15BB-4297-A27B-79CA1086F593}" srcOrd="0" destOrd="0" presId="urn:microsoft.com/office/officeart/2005/8/layout/radial2"/>
    <dgm:cxn modelId="{3000EDD5-33BD-430E-B523-A6A32F26CCAC}" type="presParOf" srcId="{DAE6B41A-D474-4CA3-AA34-447075B44A66}" destId="{7DE1B625-5963-4E90-8E8A-AEEE65C2F091}" srcOrd="1" destOrd="0" presId="urn:microsoft.com/office/officeart/2005/8/layout/radial2"/>
    <dgm:cxn modelId="{5815BAB5-EA75-4816-A75E-2925EEFCD2AF}" type="presParOf" srcId="{3B79F2EB-C217-49CF-AABA-D27778846947}" destId="{60E22176-F23C-4172-B550-B183D6E34AFE}" srcOrd="1" destOrd="0" presId="urn:microsoft.com/office/officeart/2005/8/layout/radial2"/>
    <dgm:cxn modelId="{90FFD00A-F6F1-4A19-B56C-69A3037144CE}" type="presParOf" srcId="{3B79F2EB-C217-49CF-AABA-D27778846947}" destId="{4725A60E-3764-46AB-9A10-1008720CD48F}" srcOrd="2" destOrd="0" presId="urn:microsoft.com/office/officeart/2005/8/layout/radial2"/>
    <dgm:cxn modelId="{01EC4C0E-59E4-4DEA-BD59-B4E6DEF19C6B}" type="presParOf" srcId="{4725A60E-3764-46AB-9A10-1008720CD48F}" destId="{47B9954D-10C3-4013-89DB-F0E4C13D6FAA}" srcOrd="0" destOrd="0" presId="urn:microsoft.com/office/officeart/2005/8/layout/radial2"/>
    <dgm:cxn modelId="{BCF8AFED-DCCE-43FD-A8BC-D6159B16A885}" type="presParOf" srcId="{4725A60E-3764-46AB-9A10-1008720CD48F}" destId="{FC8D0F73-0C0A-4A0A-8E0B-8C3F2D2A3445}" srcOrd="1" destOrd="0" presId="urn:microsoft.com/office/officeart/2005/8/layout/radial2"/>
    <dgm:cxn modelId="{6BE86FD3-8091-4627-9BA6-228AD3478CE2}" type="presParOf" srcId="{3B79F2EB-C217-49CF-AABA-D27778846947}" destId="{EC366449-BB02-4D45-AD89-3D62531E6E9F}" srcOrd="3" destOrd="0" presId="urn:microsoft.com/office/officeart/2005/8/layout/radial2"/>
    <dgm:cxn modelId="{3FD6E3CC-1C58-4C36-834A-3F8BE343365B}" type="presParOf" srcId="{3B79F2EB-C217-49CF-AABA-D27778846947}" destId="{258919CB-EE80-4F49-86AD-FD5BCFFD076B}" srcOrd="4" destOrd="0" presId="urn:microsoft.com/office/officeart/2005/8/layout/radial2"/>
    <dgm:cxn modelId="{FE6DAE85-C671-4A32-9CFD-906DAAFBCF17}" type="presParOf" srcId="{258919CB-EE80-4F49-86AD-FD5BCFFD076B}" destId="{27444D41-88B7-4598-8678-A8A41F9C67F8}" srcOrd="0" destOrd="0" presId="urn:microsoft.com/office/officeart/2005/8/layout/radial2"/>
    <dgm:cxn modelId="{483CBC0D-656D-401E-B712-AB9B82F01654}" type="presParOf" srcId="{258919CB-EE80-4F49-86AD-FD5BCFFD076B}" destId="{651787EB-86EB-4FAD-B2E6-CC3E68D59C67}" srcOrd="1" destOrd="0" presId="urn:microsoft.com/office/officeart/2005/8/layout/radial2"/>
    <dgm:cxn modelId="{78A5C408-E19E-44EF-95C6-D1148F1CBE39}" type="presParOf" srcId="{3B79F2EB-C217-49CF-AABA-D27778846947}" destId="{A1A37EF1-E80F-416D-BE63-7BC79276B5D5}" srcOrd="5" destOrd="0" presId="urn:microsoft.com/office/officeart/2005/8/layout/radial2"/>
    <dgm:cxn modelId="{E5677A34-F190-461C-88F7-7390E0526540}" type="presParOf" srcId="{3B79F2EB-C217-49CF-AABA-D27778846947}" destId="{9C50BADB-7874-4641-B159-ABA61B5E0357}" srcOrd="6" destOrd="0" presId="urn:microsoft.com/office/officeart/2005/8/layout/radial2"/>
    <dgm:cxn modelId="{B44695EE-705E-4052-AE5E-71C14499B409}" type="presParOf" srcId="{9C50BADB-7874-4641-B159-ABA61B5E0357}" destId="{0880184A-45D0-4803-97F4-60BA5F5D4355}" srcOrd="0" destOrd="0" presId="urn:microsoft.com/office/officeart/2005/8/layout/radial2"/>
    <dgm:cxn modelId="{3EE12E82-2298-438E-B810-D18178099488}" type="presParOf" srcId="{9C50BADB-7874-4641-B159-ABA61B5E0357}" destId="{2D87F997-5EC0-4EC0-9B2D-76BDBCEB100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38A77-B69B-4149-9435-B401996D23E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FCD48E4-B3CE-4B8D-BE5D-5C11AC51F914}">
      <dgm:prSet phldrT="[Tekst]"/>
      <dgm:spPr>
        <a:solidFill>
          <a:schemeClr val="bg1">
            <a:alpha val="45000"/>
          </a:schemeClr>
        </a:solidFill>
      </dgm:spPr>
      <dgm:t>
        <a:bodyPr/>
        <a:lstStyle/>
        <a:p>
          <a:r>
            <a:rPr lang="hr-HR" dirty="0" smtClean="0"/>
            <a:t>TEMA:</a:t>
          </a:r>
          <a:endParaRPr lang="hr-HR" dirty="0"/>
        </a:p>
      </dgm:t>
    </dgm:pt>
    <dgm:pt modelId="{D2C3FA38-7FE7-43B6-B2AC-C24EC7C5A892}" type="parTrans" cxnId="{0DFBEF2D-4D64-4BD9-9861-815ABEF439BB}">
      <dgm:prSet/>
      <dgm:spPr/>
      <dgm:t>
        <a:bodyPr/>
        <a:lstStyle/>
        <a:p>
          <a:endParaRPr lang="hr-HR"/>
        </a:p>
      </dgm:t>
    </dgm:pt>
    <dgm:pt modelId="{E24ADF62-19AE-4D0E-81A7-D40545614900}" type="sibTrans" cxnId="{0DFBEF2D-4D64-4BD9-9861-815ABEF439BB}">
      <dgm:prSet/>
      <dgm:spPr/>
      <dgm:t>
        <a:bodyPr/>
        <a:lstStyle/>
        <a:p>
          <a:endParaRPr lang="hr-HR"/>
        </a:p>
      </dgm:t>
    </dgm:pt>
    <dgm:pt modelId="{CE8C299A-465E-470B-89C7-9C2AEB04F804}">
      <dgm:prSet phldrT="[Tekst]"/>
      <dgm:spPr>
        <a:solidFill>
          <a:schemeClr val="bg1">
            <a:alpha val="45000"/>
          </a:schemeClr>
        </a:solidFill>
      </dgm:spPr>
      <dgm:t>
        <a:bodyPr/>
        <a:lstStyle/>
        <a:p>
          <a:r>
            <a:rPr lang="hr-HR" dirty="0" smtClean="0"/>
            <a:t>Dječak </a:t>
          </a:r>
          <a:r>
            <a:rPr lang="hr-HR" dirty="0" err="1" smtClean="0"/>
            <a:t>Victor</a:t>
          </a:r>
          <a:r>
            <a:rPr lang="hr-HR" dirty="0" smtClean="0"/>
            <a:t> želi oživit svog ljubimca</a:t>
          </a:r>
          <a:endParaRPr lang="hr-HR" dirty="0"/>
        </a:p>
      </dgm:t>
    </dgm:pt>
    <dgm:pt modelId="{7E89D077-ACCC-4338-9C50-05BFB5882EC1}" type="parTrans" cxnId="{CE586614-10DC-47E5-AE94-428362C0AAC8}">
      <dgm:prSet/>
      <dgm:spPr/>
      <dgm:t>
        <a:bodyPr/>
        <a:lstStyle/>
        <a:p>
          <a:endParaRPr lang="hr-HR"/>
        </a:p>
      </dgm:t>
    </dgm:pt>
    <dgm:pt modelId="{649D2953-C3FA-44F0-A17E-A5250DD78AAA}" type="sibTrans" cxnId="{CE586614-10DC-47E5-AE94-428362C0AAC8}">
      <dgm:prSet/>
      <dgm:spPr/>
      <dgm:t>
        <a:bodyPr/>
        <a:lstStyle/>
        <a:p>
          <a:endParaRPr lang="hr-HR"/>
        </a:p>
      </dgm:t>
    </dgm:pt>
    <dgm:pt modelId="{ABD72F78-F133-4DA9-9BF2-BBCD884F485F}" type="pres">
      <dgm:prSet presAssocID="{6E238A77-B69B-4149-9435-B401996D23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4FC3C4-5835-477B-88E8-D4EFD9291066}" type="pres">
      <dgm:prSet presAssocID="{AFCD48E4-B3CE-4B8D-BE5D-5C11AC51F91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08C87D-8D36-4FC7-BECA-C94CFFC88FFA}" type="pres">
      <dgm:prSet presAssocID="{CE8C299A-465E-470B-89C7-9C2AEB04F80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B16B9B-0B31-4E41-9294-56CC841C2F49}" type="presOf" srcId="{CE8C299A-465E-470B-89C7-9C2AEB04F804}" destId="{2308C87D-8D36-4FC7-BECA-C94CFFC88FFA}" srcOrd="0" destOrd="0" presId="urn:microsoft.com/office/officeart/2005/8/layout/arrow5"/>
    <dgm:cxn modelId="{53F636B2-2182-42B2-9795-FFAA2C1BA688}" type="presOf" srcId="{AFCD48E4-B3CE-4B8D-BE5D-5C11AC51F914}" destId="{D64FC3C4-5835-477B-88E8-D4EFD9291066}" srcOrd="0" destOrd="0" presId="urn:microsoft.com/office/officeart/2005/8/layout/arrow5"/>
    <dgm:cxn modelId="{25C4C7AB-2F42-41A1-9A7E-6D2846C8E056}" type="presOf" srcId="{6E238A77-B69B-4149-9435-B401996D23E1}" destId="{ABD72F78-F133-4DA9-9BF2-BBCD884F485F}" srcOrd="0" destOrd="0" presId="urn:microsoft.com/office/officeart/2005/8/layout/arrow5"/>
    <dgm:cxn modelId="{0DFBEF2D-4D64-4BD9-9861-815ABEF439BB}" srcId="{6E238A77-B69B-4149-9435-B401996D23E1}" destId="{AFCD48E4-B3CE-4B8D-BE5D-5C11AC51F914}" srcOrd="0" destOrd="0" parTransId="{D2C3FA38-7FE7-43B6-B2AC-C24EC7C5A892}" sibTransId="{E24ADF62-19AE-4D0E-81A7-D40545614900}"/>
    <dgm:cxn modelId="{CE586614-10DC-47E5-AE94-428362C0AAC8}" srcId="{6E238A77-B69B-4149-9435-B401996D23E1}" destId="{CE8C299A-465E-470B-89C7-9C2AEB04F804}" srcOrd="1" destOrd="0" parTransId="{7E89D077-ACCC-4338-9C50-05BFB5882EC1}" sibTransId="{649D2953-C3FA-44F0-A17E-A5250DD78AAA}"/>
    <dgm:cxn modelId="{1FD93447-32C8-4DA2-A495-642B9CE43F65}" type="presParOf" srcId="{ABD72F78-F133-4DA9-9BF2-BBCD884F485F}" destId="{D64FC3C4-5835-477B-88E8-D4EFD9291066}" srcOrd="0" destOrd="0" presId="urn:microsoft.com/office/officeart/2005/8/layout/arrow5"/>
    <dgm:cxn modelId="{5CFBD1A9-48ED-4F03-8F7A-B3F514C54738}" type="presParOf" srcId="{ABD72F78-F133-4DA9-9BF2-BBCD884F485F}" destId="{2308C87D-8D36-4FC7-BECA-C94CFFC88FF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A9D03-8FD1-4139-A47F-71E9B26756D4}">
      <dsp:nvSpPr>
        <dsp:cNvPr id="0" name=""/>
        <dsp:cNvSpPr/>
      </dsp:nvSpPr>
      <dsp:spPr>
        <a:xfrm>
          <a:off x="2389251" y="0"/>
          <a:ext cx="1506884" cy="7534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solidFill>
                <a:schemeClr val="tx1"/>
              </a:solidFill>
            </a:rPr>
            <a:t>Život</a:t>
          </a:r>
          <a:endParaRPr lang="hr-HR" sz="2000" kern="1200" dirty="0">
            <a:solidFill>
              <a:schemeClr val="tx1"/>
            </a:solidFill>
          </a:endParaRPr>
        </a:p>
      </dsp:txBody>
      <dsp:txXfrm>
        <a:off x="2389251" y="0"/>
        <a:ext cx="1506884" cy="753442"/>
      </dsp:txXfrm>
    </dsp:sp>
    <dsp:sp modelId="{734A3B17-6E75-43DB-8ABF-FC4CA1E5A582}">
      <dsp:nvSpPr>
        <dsp:cNvPr id="0" name=""/>
        <dsp:cNvSpPr/>
      </dsp:nvSpPr>
      <dsp:spPr>
        <a:xfrm>
          <a:off x="2539939" y="753442"/>
          <a:ext cx="150685" cy="53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67"/>
              </a:lnTo>
              <a:lnTo>
                <a:pt x="150685" y="531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C66E4-A5DE-4D14-A49F-3D9B80734F81}">
      <dsp:nvSpPr>
        <dsp:cNvPr id="0" name=""/>
        <dsp:cNvSpPr/>
      </dsp:nvSpPr>
      <dsp:spPr>
        <a:xfrm>
          <a:off x="2690625" y="908088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1958.</a:t>
          </a:r>
          <a:endParaRPr lang="hr-HR" sz="1400" kern="1200" dirty="0"/>
        </a:p>
      </dsp:txBody>
      <dsp:txXfrm>
        <a:off x="2690625" y="908088"/>
        <a:ext cx="1205507" cy="753442"/>
      </dsp:txXfrm>
    </dsp:sp>
    <dsp:sp modelId="{FF4AA844-47D3-4ABA-9CC6-63588BFEB096}">
      <dsp:nvSpPr>
        <dsp:cNvPr id="0" name=""/>
        <dsp:cNvSpPr/>
      </dsp:nvSpPr>
      <dsp:spPr>
        <a:xfrm>
          <a:off x="2539939" y="753442"/>
          <a:ext cx="150685" cy="147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170"/>
              </a:lnTo>
              <a:lnTo>
                <a:pt x="150685" y="1473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ACAC-675F-4CDD-9FCE-23362FCA851E}">
      <dsp:nvSpPr>
        <dsp:cNvPr id="0" name=""/>
        <dsp:cNvSpPr/>
      </dsp:nvSpPr>
      <dsp:spPr>
        <a:xfrm>
          <a:off x="2690625" y="1849891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Kalifornija</a:t>
          </a:r>
          <a:endParaRPr lang="hr-HR" sz="1400" kern="1200" dirty="0"/>
        </a:p>
      </dsp:txBody>
      <dsp:txXfrm>
        <a:off x="2690625" y="1849891"/>
        <a:ext cx="1205507" cy="753442"/>
      </dsp:txXfrm>
    </dsp:sp>
    <dsp:sp modelId="{02408E97-1E22-4738-8BE2-951D3C4A0FCA}">
      <dsp:nvSpPr>
        <dsp:cNvPr id="0" name=""/>
        <dsp:cNvSpPr/>
      </dsp:nvSpPr>
      <dsp:spPr>
        <a:xfrm>
          <a:off x="2539939" y="753442"/>
          <a:ext cx="180991" cy="245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342"/>
              </a:lnTo>
              <a:lnTo>
                <a:pt x="180991" y="2451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99459-62BF-4DCB-8322-D5BDB467DADE}">
      <dsp:nvSpPr>
        <dsp:cNvPr id="0" name=""/>
        <dsp:cNvSpPr/>
      </dsp:nvSpPr>
      <dsp:spPr>
        <a:xfrm>
          <a:off x="2720931" y="2828063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Režiser</a:t>
          </a:r>
          <a:endParaRPr lang="hr-HR" sz="1400" kern="1200" dirty="0"/>
        </a:p>
      </dsp:txBody>
      <dsp:txXfrm>
        <a:off x="2720931" y="2828063"/>
        <a:ext cx="1205507" cy="753442"/>
      </dsp:txXfrm>
    </dsp:sp>
    <dsp:sp modelId="{B58EF1CC-A8F4-4B47-AF67-13C5AF0026B5}">
      <dsp:nvSpPr>
        <dsp:cNvPr id="0" name=""/>
        <dsp:cNvSpPr/>
      </dsp:nvSpPr>
      <dsp:spPr>
        <a:xfrm>
          <a:off x="2539939" y="753442"/>
          <a:ext cx="180991" cy="339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145"/>
              </a:lnTo>
              <a:lnTo>
                <a:pt x="180991" y="3393145"/>
              </a:lnTo>
            </a:path>
          </a:pathLst>
        </a:custGeom>
        <a:noFill/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A5EBB-13A5-4500-9A74-9366A0B3F6BC}">
      <dsp:nvSpPr>
        <dsp:cNvPr id="0" name=""/>
        <dsp:cNvSpPr/>
      </dsp:nvSpPr>
      <dsp:spPr>
        <a:xfrm>
          <a:off x="2720931" y="3769866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 </a:t>
          </a:r>
          <a:r>
            <a:rPr lang="hr-HR" sz="1400" kern="1200" dirty="0" err="1" smtClean="0"/>
            <a:t>Hororci</a:t>
          </a:r>
          <a:r>
            <a:rPr lang="hr-HR" sz="1400" kern="1200" dirty="0" smtClean="0"/>
            <a:t> i fantastika</a:t>
          </a:r>
          <a:endParaRPr lang="hr-HR" sz="1400" kern="1200" dirty="0"/>
        </a:p>
      </dsp:txBody>
      <dsp:txXfrm>
        <a:off x="2720931" y="3769866"/>
        <a:ext cx="1205507" cy="753442"/>
      </dsp:txXfrm>
    </dsp:sp>
    <dsp:sp modelId="{18E430D8-8795-4891-B35F-496AD853B7BA}">
      <dsp:nvSpPr>
        <dsp:cNvPr id="0" name=""/>
        <dsp:cNvSpPr/>
      </dsp:nvSpPr>
      <dsp:spPr>
        <a:xfrm>
          <a:off x="4272857" y="0"/>
          <a:ext cx="1506884" cy="7534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Djelovanje</a:t>
          </a:r>
          <a:endParaRPr lang="hr-HR" sz="3200" kern="1200" dirty="0">
            <a:solidFill>
              <a:schemeClr val="tx1"/>
            </a:solidFill>
          </a:endParaRPr>
        </a:p>
      </dsp:txBody>
      <dsp:txXfrm>
        <a:off x="4272857" y="0"/>
        <a:ext cx="1506884" cy="753442"/>
      </dsp:txXfrm>
    </dsp:sp>
    <dsp:sp modelId="{B82941FA-F54E-40B1-90EB-B99822D96C4A}">
      <dsp:nvSpPr>
        <dsp:cNvPr id="0" name=""/>
        <dsp:cNvSpPr/>
      </dsp:nvSpPr>
      <dsp:spPr>
        <a:xfrm>
          <a:off x="4423545" y="753442"/>
          <a:ext cx="150685" cy="53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67"/>
              </a:lnTo>
              <a:lnTo>
                <a:pt x="150685" y="531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465C9-3E87-4D86-96BE-CB1858E5FC82}">
      <dsp:nvSpPr>
        <dsp:cNvPr id="0" name=""/>
        <dsp:cNvSpPr/>
      </dsp:nvSpPr>
      <dsp:spPr>
        <a:xfrm>
          <a:off x="4574231" y="908088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err="1" smtClean="0"/>
            <a:t>Edvar</a:t>
          </a:r>
          <a:r>
            <a:rPr lang="hr-HR" sz="1400" kern="1200" dirty="0" smtClean="0"/>
            <a:t> </a:t>
          </a:r>
          <a:r>
            <a:rPr lang="hr-HR" sz="1400" kern="1200" dirty="0" err="1" smtClean="0"/>
            <a:t>Škaroruki</a:t>
          </a:r>
          <a:endParaRPr lang="hr-HR" sz="1400" kern="1200" dirty="0"/>
        </a:p>
      </dsp:txBody>
      <dsp:txXfrm>
        <a:off x="4574231" y="908088"/>
        <a:ext cx="1205507" cy="753442"/>
      </dsp:txXfrm>
    </dsp:sp>
    <dsp:sp modelId="{F5450E2C-7717-49AA-B563-0C161A9CF32F}">
      <dsp:nvSpPr>
        <dsp:cNvPr id="0" name=""/>
        <dsp:cNvSpPr/>
      </dsp:nvSpPr>
      <dsp:spPr>
        <a:xfrm>
          <a:off x="4423545" y="753442"/>
          <a:ext cx="150685" cy="147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170"/>
              </a:lnTo>
              <a:lnTo>
                <a:pt x="150685" y="1473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F6A5-9A5E-4C2F-984C-620798B0D1BF}">
      <dsp:nvSpPr>
        <dsp:cNvPr id="0" name=""/>
        <dsp:cNvSpPr/>
      </dsp:nvSpPr>
      <dsp:spPr>
        <a:xfrm>
          <a:off x="4574231" y="1849891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err="1" smtClean="0"/>
            <a:t>Čarli</a:t>
          </a:r>
          <a:r>
            <a:rPr lang="hr-HR" sz="1400" kern="1200" dirty="0" smtClean="0"/>
            <a:t> u tvornici čokolade</a:t>
          </a:r>
          <a:endParaRPr lang="hr-HR" sz="1400" kern="1200" dirty="0"/>
        </a:p>
      </dsp:txBody>
      <dsp:txXfrm>
        <a:off x="4574231" y="1849891"/>
        <a:ext cx="1205507" cy="753442"/>
      </dsp:txXfrm>
    </dsp:sp>
    <dsp:sp modelId="{6DB74286-3811-4439-93CF-26476619B589}">
      <dsp:nvSpPr>
        <dsp:cNvPr id="0" name=""/>
        <dsp:cNvSpPr/>
      </dsp:nvSpPr>
      <dsp:spPr>
        <a:xfrm>
          <a:off x="4423545" y="753442"/>
          <a:ext cx="180991" cy="245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342"/>
              </a:lnTo>
              <a:lnTo>
                <a:pt x="180991" y="2451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A5D28-4348-403D-AA73-7999D23485DD}">
      <dsp:nvSpPr>
        <dsp:cNvPr id="0" name=""/>
        <dsp:cNvSpPr/>
      </dsp:nvSpPr>
      <dsp:spPr>
        <a:xfrm>
          <a:off x="4604537" y="2828063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Mrtva nevjesta</a:t>
          </a:r>
          <a:endParaRPr lang="hr-HR" sz="1400" kern="1200" dirty="0"/>
        </a:p>
      </dsp:txBody>
      <dsp:txXfrm>
        <a:off x="4604537" y="2828063"/>
        <a:ext cx="1205507" cy="753442"/>
      </dsp:txXfrm>
    </dsp:sp>
    <dsp:sp modelId="{33C6CF0A-69E8-4E5A-B45A-61797A87462D}">
      <dsp:nvSpPr>
        <dsp:cNvPr id="0" name=""/>
        <dsp:cNvSpPr/>
      </dsp:nvSpPr>
      <dsp:spPr>
        <a:xfrm>
          <a:off x="4423545" y="753442"/>
          <a:ext cx="180991" cy="339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145"/>
              </a:lnTo>
              <a:lnTo>
                <a:pt x="180991" y="3393145"/>
              </a:lnTo>
            </a:path>
          </a:pathLst>
        </a:custGeom>
        <a:noFill/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B9B1F-F823-43C0-9A0E-6BC042933BA3}">
      <dsp:nvSpPr>
        <dsp:cNvPr id="0" name=""/>
        <dsp:cNvSpPr/>
      </dsp:nvSpPr>
      <dsp:spPr>
        <a:xfrm>
          <a:off x="4604537" y="3769866"/>
          <a:ext cx="1205507" cy="753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err="1" smtClean="0"/>
            <a:t>Frankenweenie</a:t>
          </a:r>
          <a:endParaRPr lang="hr-HR" sz="1400" kern="1200" dirty="0"/>
        </a:p>
      </dsp:txBody>
      <dsp:txXfrm>
        <a:off x="4604537" y="3769866"/>
        <a:ext cx="1205507" cy="7534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B2EE9-7873-4923-91DE-D75BA8884786}">
      <dsp:nvSpPr>
        <dsp:cNvPr id="0" name=""/>
        <dsp:cNvSpPr/>
      </dsp:nvSpPr>
      <dsp:spPr>
        <a:xfrm rot="5400000">
          <a:off x="2279380" y="-665820"/>
          <a:ext cx="1043854" cy="2636524"/>
        </a:xfrm>
        <a:prstGeom prst="round2SameRect">
          <a:avLst/>
        </a:prstGeom>
        <a:solidFill>
          <a:schemeClr val="tx1">
            <a:lumMod val="75000"/>
            <a:lumOff val="25000"/>
            <a:alpha val="78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zanima </a:t>
          </a: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ga znanost</a:t>
          </a:r>
          <a:endParaRPr lang="hr-HR" sz="1900" kern="1200" dirty="0">
            <a:solidFill>
              <a:schemeClr val="bg1">
                <a:lumMod val="8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tužan </a:t>
          </a: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zbog gubitka svog jedinog prijatelja</a:t>
          </a:r>
          <a:endParaRPr lang="hr-HR" sz="1900" kern="1200" dirty="0">
            <a:solidFill>
              <a:schemeClr val="bg1">
                <a:lumMod val="85000"/>
              </a:schemeClr>
            </a:solidFill>
          </a:endParaRPr>
        </a:p>
      </dsp:txBody>
      <dsp:txXfrm rot="5400000">
        <a:off x="2279380" y="-665820"/>
        <a:ext cx="1043854" cy="2636524"/>
      </dsp:txXfrm>
    </dsp:sp>
    <dsp:sp modelId="{EF2F7D74-B07C-4FE2-8279-6E6801F9B285}">
      <dsp:nvSpPr>
        <dsp:cNvPr id="0" name=""/>
        <dsp:cNvSpPr/>
      </dsp:nvSpPr>
      <dsp:spPr>
        <a:xfrm>
          <a:off x="0" y="32"/>
          <a:ext cx="1483045" cy="1304817"/>
        </a:xfrm>
        <a:prstGeom prst="roundRect">
          <a:avLst/>
        </a:prstGeom>
        <a:solidFill>
          <a:schemeClr val="tx1">
            <a:lumMod val="95000"/>
            <a:lumOff val="5000"/>
            <a:alpha val="9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err="1" smtClean="0"/>
            <a:t>Victor</a:t>
          </a:r>
          <a:endParaRPr lang="hr-HR" sz="3100" kern="1200" dirty="0"/>
        </a:p>
      </dsp:txBody>
      <dsp:txXfrm>
        <a:off x="0" y="32"/>
        <a:ext cx="1483045" cy="1304817"/>
      </dsp:txXfrm>
    </dsp:sp>
    <dsp:sp modelId="{C4535D3C-C5E3-441E-8A1A-0DE674C68F1F}">
      <dsp:nvSpPr>
        <dsp:cNvPr id="0" name=""/>
        <dsp:cNvSpPr/>
      </dsp:nvSpPr>
      <dsp:spPr>
        <a:xfrm rot="5400000">
          <a:off x="2279380" y="704237"/>
          <a:ext cx="1043854" cy="2636524"/>
        </a:xfrm>
        <a:prstGeom prst="round2SameRect">
          <a:avLst/>
        </a:prstGeom>
        <a:solidFill>
          <a:schemeClr val="tx1">
            <a:lumMod val="75000"/>
            <a:lumOff val="25000"/>
            <a:alpha val="78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pregazi </a:t>
          </a: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ga </a:t>
          </a:r>
          <a:r>
            <a:rPr lang="hr-HR" sz="1900" kern="1200" dirty="0" err="1" smtClean="0">
              <a:solidFill>
                <a:schemeClr val="bg1">
                  <a:lumMod val="85000"/>
                </a:schemeClr>
              </a:solidFill>
            </a:rPr>
            <a:t>auotmobil</a:t>
          </a:r>
          <a:endParaRPr lang="hr-HR" sz="1900" kern="1200" dirty="0">
            <a:solidFill>
              <a:schemeClr val="bg1">
                <a:lumMod val="8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dobar </a:t>
          </a:r>
          <a:r>
            <a:rPr lang="hr-HR" sz="1900" kern="1200" dirty="0" smtClean="0">
              <a:solidFill>
                <a:schemeClr val="bg1">
                  <a:lumMod val="85000"/>
                </a:schemeClr>
              </a:solidFill>
            </a:rPr>
            <a:t>kućni ljubimac</a:t>
          </a:r>
          <a:endParaRPr lang="hr-HR" sz="1900" kern="1200" dirty="0">
            <a:solidFill>
              <a:schemeClr val="bg1">
                <a:lumMod val="85000"/>
              </a:schemeClr>
            </a:solidFill>
          </a:endParaRPr>
        </a:p>
      </dsp:txBody>
      <dsp:txXfrm rot="5400000">
        <a:off x="2279380" y="704237"/>
        <a:ext cx="1043854" cy="2636524"/>
      </dsp:txXfrm>
    </dsp:sp>
    <dsp:sp modelId="{C464BF6D-5DCB-4E20-88FE-14C16FC08CED}">
      <dsp:nvSpPr>
        <dsp:cNvPr id="0" name=""/>
        <dsp:cNvSpPr/>
      </dsp:nvSpPr>
      <dsp:spPr>
        <a:xfrm>
          <a:off x="0" y="1370091"/>
          <a:ext cx="1483045" cy="1304817"/>
        </a:xfrm>
        <a:prstGeom prst="roundRect">
          <a:avLst/>
        </a:prstGeom>
        <a:solidFill>
          <a:schemeClr val="tx1">
            <a:lumMod val="95000"/>
            <a:lumOff val="5000"/>
            <a:alpha val="9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err="1" smtClean="0"/>
            <a:t>Sparky</a:t>
          </a:r>
          <a:endParaRPr lang="hr-HR" sz="3100" kern="1200" dirty="0"/>
        </a:p>
      </dsp:txBody>
      <dsp:txXfrm>
        <a:off x="0" y="1370091"/>
        <a:ext cx="1483045" cy="13048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A37EF1-E80F-416D-BE63-7BC79276B5D5}">
      <dsp:nvSpPr>
        <dsp:cNvPr id="0" name=""/>
        <dsp:cNvSpPr/>
      </dsp:nvSpPr>
      <dsp:spPr>
        <a:xfrm rot="2385547">
          <a:off x="2404839" y="4293571"/>
          <a:ext cx="110054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10054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66449-BB02-4D45-AD89-3D62531E6E9F}">
      <dsp:nvSpPr>
        <dsp:cNvPr id="0" name=""/>
        <dsp:cNvSpPr/>
      </dsp:nvSpPr>
      <dsp:spPr>
        <a:xfrm>
          <a:off x="2532095" y="3074933"/>
          <a:ext cx="103788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037887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22176-F23C-4172-B550-B183D6E34AFE}">
      <dsp:nvSpPr>
        <dsp:cNvPr id="0" name=""/>
        <dsp:cNvSpPr/>
      </dsp:nvSpPr>
      <dsp:spPr>
        <a:xfrm rot="19036642">
          <a:off x="2408354" y="1796480"/>
          <a:ext cx="93265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32652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1B625-5963-4E90-8E8A-AEEE65C2F091}">
      <dsp:nvSpPr>
        <dsp:cNvPr id="0" name=""/>
        <dsp:cNvSpPr/>
      </dsp:nvSpPr>
      <dsp:spPr>
        <a:xfrm>
          <a:off x="459611" y="1631094"/>
          <a:ext cx="2976467" cy="29764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9954D-10C3-4013-89DB-F0E4C13D6FAA}">
      <dsp:nvSpPr>
        <dsp:cNvPr id="0" name=""/>
        <dsp:cNvSpPr/>
      </dsp:nvSpPr>
      <dsp:spPr>
        <a:xfrm>
          <a:off x="2980321" y="13953"/>
          <a:ext cx="1785880" cy="1785880"/>
        </a:xfrm>
        <a:prstGeom prst="ellipse">
          <a:avLst/>
        </a:prstGeom>
        <a:solidFill>
          <a:schemeClr val="bg1">
            <a:alpha val="3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0" i="0" kern="1200" dirty="0" err="1" smtClean="0"/>
            <a:t>Mr</a:t>
          </a:r>
          <a:r>
            <a:rPr lang="hr-HR" sz="2500" b="0" i="0" kern="1200" dirty="0" smtClean="0"/>
            <a:t>. </a:t>
          </a:r>
          <a:r>
            <a:rPr lang="hr-HR" sz="2500" b="0" i="0" kern="1200" dirty="0" err="1" smtClean="0"/>
            <a:t>Rzykruski</a:t>
          </a:r>
          <a:endParaRPr lang="hr-HR" sz="2500" kern="1200" dirty="0"/>
        </a:p>
      </dsp:txBody>
      <dsp:txXfrm>
        <a:off x="2980321" y="13953"/>
        <a:ext cx="1785880" cy="1785880"/>
      </dsp:txXfrm>
    </dsp:sp>
    <dsp:sp modelId="{27444D41-88B7-4598-8678-A8A41F9C67F8}">
      <dsp:nvSpPr>
        <dsp:cNvPr id="0" name=""/>
        <dsp:cNvSpPr/>
      </dsp:nvSpPr>
      <dsp:spPr>
        <a:xfrm>
          <a:off x="3569982" y="2214600"/>
          <a:ext cx="1785880" cy="1785880"/>
        </a:xfrm>
        <a:prstGeom prst="ellipse">
          <a:avLst/>
        </a:prstGeom>
        <a:solidFill>
          <a:schemeClr val="bg1"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err="1" smtClean="0"/>
            <a:t>Victorovi</a:t>
          </a:r>
          <a:r>
            <a:rPr lang="hr-HR" sz="2500" kern="1200" dirty="0" smtClean="0"/>
            <a:t> roditelji</a:t>
          </a:r>
          <a:endParaRPr lang="hr-HR" sz="2500" kern="1200" dirty="0"/>
        </a:p>
      </dsp:txBody>
      <dsp:txXfrm>
        <a:off x="3569982" y="2214600"/>
        <a:ext cx="1785880" cy="1785880"/>
      </dsp:txXfrm>
    </dsp:sp>
    <dsp:sp modelId="{651787EB-86EB-4FAD-B2E6-CC3E68D59C67}">
      <dsp:nvSpPr>
        <dsp:cNvPr id="0" name=""/>
        <dsp:cNvSpPr/>
      </dsp:nvSpPr>
      <dsp:spPr>
        <a:xfrm>
          <a:off x="5534451" y="2214600"/>
          <a:ext cx="2678820" cy="1785880"/>
        </a:xfrm>
        <a:prstGeom prst="rect">
          <a:avLst/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5900" kern="1200"/>
        </a:p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5900" kern="1200"/>
        </a:p>
      </dsp:txBody>
      <dsp:txXfrm>
        <a:off x="5534451" y="2214600"/>
        <a:ext cx="2678820" cy="1785880"/>
      </dsp:txXfrm>
    </dsp:sp>
    <dsp:sp modelId="{0880184A-45D0-4803-97F4-60BA5F5D4355}">
      <dsp:nvSpPr>
        <dsp:cNvPr id="0" name=""/>
        <dsp:cNvSpPr/>
      </dsp:nvSpPr>
      <dsp:spPr>
        <a:xfrm>
          <a:off x="3171624" y="4356260"/>
          <a:ext cx="1785880" cy="1785880"/>
        </a:xfrm>
        <a:prstGeom prst="ellipse">
          <a:avLst/>
        </a:prstGeom>
        <a:solidFill>
          <a:schemeClr val="bg1">
            <a:alpha val="4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0" i="0" kern="1200" dirty="0" err="1" smtClean="0"/>
            <a:t>Elsa</a:t>
          </a:r>
          <a:endParaRPr lang="hr-HR" sz="2500" kern="1200" dirty="0"/>
        </a:p>
      </dsp:txBody>
      <dsp:txXfrm>
        <a:off x="3171624" y="4356260"/>
        <a:ext cx="1785880" cy="1785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4FC3C4-5835-477B-88E8-D4EFD9291066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alpha val="4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TEMA:</a:t>
          </a:r>
          <a:endParaRPr lang="hr-HR" sz="2600" kern="1200" dirty="0"/>
        </a:p>
      </dsp:txBody>
      <dsp:txXfrm rot="16200000">
        <a:off x="1322" y="558601"/>
        <a:ext cx="2946796" cy="2946796"/>
      </dsp:txXfrm>
    </dsp:sp>
    <dsp:sp modelId="{2308C87D-8D36-4FC7-BECA-C94CFFC88FFA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alpha val="4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Dječak </a:t>
          </a:r>
          <a:r>
            <a:rPr lang="hr-HR" sz="2600" kern="1200" dirty="0" err="1" smtClean="0"/>
            <a:t>Victor</a:t>
          </a:r>
          <a:r>
            <a:rPr lang="hr-HR" sz="2600" kern="1200" dirty="0" smtClean="0"/>
            <a:t> želi oživit svog ljubimca</a:t>
          </a:r>
          <a:endParaRPr lang="hr-HR" sz="2600" kern="1200" dirty="0"/>
        </a:p>
      </dsp:txBody>
      <dsp:txXfrm rot="5400000">
        <a:off x="3147880" y="558601"/>
        <a:ext cx="2946796" cy="294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1183-AD64-4832-A3B8-8C7F634FAB70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48769-E404-4432-B348-39C10C132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B5B5-260D-4DA4-A09A-16265046C317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E88B-7DF0-4B37-9F08-4C209DA16FF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hokum.hu/wp-content/uploads/2013/02/Poodle-Persephone.-Frankenwe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1357290" y="0"/>
            <a:ext cx="1928826" cy="8572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328469" y="2967335"/>
            <a:ext cx="231496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r-HR" sz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FILMU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media.salon.com/2012/10/film-review-frankenweenie-.jpeg2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800" y="-1285908"/>
            <a:ext cx="12192000" cy="9144001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2000232" y="357166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FILMU</a:t>
            </a:r>
            <a:endParaRPr lang="hr-H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571536" y="1643050"/>
            <a:ext cx="7143800" cy="2432281"/>
            <a:chOff x="-571536" y="1643050"/>
            <a:chExt cx="7143800" cy="2432281"/>
          </a:xfrm>
        </p:grpSpPr>
        <p:sp>
          <p:nvSpPr>
            <p:cNvPr id="5" name="TekstniOkvir 4"/>
            <p:cNvSpPr txBox="1"/>
            <p:nvPr/>
          </p:nvSpPr>
          <p:spPr>
            <a:xfrm>
              <a:off x="-571536" y="1643050"/>
              <a:ext cx="7143800" cy="175432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hr-HR" dirty="0" smtClean="0"/>
            </a:p>
            <a:p>
              <a:endParaRPr lang="hr-HR" dirty="0" smtClean="0"/>
            </a:p>
            <a:p>
              <a:endParaRPr lang="hr-HR" dirty="0" smtClean="0"/>
            </a:p>
            <a:p>
              <a:endParaRPr lang="hr-HR" dirty="0" smtClean="0"/>
            </a:p>
            <a:p>
              <a:endParaRPr lang="hr-HR" dirty="0" smtClean="0"/>
            </a:p>
            <a:p>
              <a:endParaRPr lang="hr-HR" dirty="0" smtClean="0"/>
            </a:p>
          </p:txBody>
        </p:sp>
        <p:cxnSp>
          <p:nvCxnSpPr>
            <p:cNvPr id="8" name="Ravni poveznik sa strelicom 7"/>
            <p:cNvCxnSpPr/>
            <p:nvPr/>
          </p:nvCxnSpPr>
          <p:spPr>
            <a:xfrm rot="5400000">
              <a:off x="321439" y="1893082"/>
              <a:ext cx="1785951" cy="142876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niOkvir 9"/>
            <p:cNvSpPr txBox="1"/>
            <p:nvPr/>
          </p:nvSpPr>
          <p:spPr>
            <a:xfrm>
              <a:off x="0" y="3429000"/>
              <a:ext cx="5286412" cy="64633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3600" dirty="0" smtClean="0">
                  <a:solidFill>
                    <a:schemeClr val="bg1">
                      <a:lumMod val="85000"/>
                    </a:schemeClr>
                  </a:solidFill>
                </a:rPr>
                <a:t>SAD</a:t>
              </a:r>
              <a:endParaRPr lang="hr-HR" sz="3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2071670" y="1643050"/>
            <a:ext cx="2786082" cy="3242383"/>
            <a:chOff x="2071670" y="1643050"/>
            <a:chExt cx="2786082" cy="3242383"/>
          </a:xfrm>
        </p:grpSpPr>
        <p:cxnSp>
          <p:nvCxnSpPr>
            <p:cNvPr id="13" name="Ravni poveznik sa strelicom 12"/>
            <p:cNvCxnSpPr>
              <a:stCxn id="5" idx="0"/>
            </p:cNvCxnSpPr>
            <p:nvPr/>
          </p:nvCxnSpPr>
          <p:spPr>
            <a:xfrm rot="16200000" flipH="1">
              <a:off x="1750199" y="2893215"/>
              <a:ext cx="2643206" cy="14287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niOkvir 13"/>
            <p:cNvSpPr txBox="1"/>
            <p:nvPr/>
          </p:nvSpPr>
          <p:spPr>
            <a:xfrm>
              <a:off x="2071670" y="3500438"/>
              <a:ext cx="2786082" cy="138499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hr-HR" sz="2800" dirty="0" smtClean="0">
                <a:solidFill>
                  <a:schemeClr val="bg1">
                    <a:lumMod val="85000"/>
                  </a:schemeClr>
                </a:solidFill>
              </a:endParaRPr>
            </a:p>
            <a:p>
              <a:endParaRPr lang="hr-HR" sz="2800" dirty="0" smtClean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hr-HR" sz="2800" dirty="0" smtClean="0">
                  <a:solidFill>
                    <a:schemeClr val="bg1">
                      <a:lumMod val="85000"/>
                    </a:schemeClr>
                  </a:solidFill>
                </a:rPr>
                <a:t>TIM BURTON</a:t>
              </a:r>
              <a:endParaRPr lang="hr-HR" sz="2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5143504" y="1643050"/>
            <a:ext cx="3357586" cy="3309302"/>
            <a:chOff x="5143504" y="1643050"/>
            <a:chExt cx="3357586" cy="3309302"/>
          </a:xfrm>
        </p:grpSpPr>
        <p:cxnSp>
          <p:nvCxnSpPr>
            <p:cNvPr id="16" name="Ravni poveznik sa strelicom 15"/>
            <p:cNvCxnSpPr/>
            <p:nvPr/>
          </p:nvCxnSpPr>
          <p:spPr>
            <a:xfrm rot="16200000" flipH="1">
              <a:off x="4357686" y="2428868"/>
              <a:ext cx="2571768" cy="100013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niOkvir 16"/>
            <p:cNvSpPr txBox="1"/>
            <p:nvPr/>
          </p:nvSpPr>
          <p:spPr>
            <a:xfrm>
              <a:off x="5715008" y="4429132"/>
              <a:ext cx="2786082" cy="5232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800" dirty="0" smtClean="0">
                  <a:solidFill>
                    <a:schemeClr val="bg1">
                      <a:lumMod val="85000"/>
                    </a:schemeClr>
                  </a:solidFill>
                </a:rPr>
                <a:t>87 MINUTA</a:t>
              </a:r>
              <a:endParaRPr lang="hr-HR" sz="2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4000496" y="2214554"/>
            <a:ext cx="4857784" cy="3676375"/>
            <a:chOff x="4000496" y="2214554"/>
            <a:chExt cx="4857784" cy="3676375"/>
          </a:xfrm>
        </p:grpSpPr>
        <p:cxnSp>
          <p:nvCxnSpPr>
            <p:cNvPr id="19" name="Ravni poveznik sa strelicom 18"/>
            <p:cNvCxnSpPr/>
            <p:nvPr/>
          </p:nvCxnSpPr>
          <p:spPr>
            <a:xfrm rot="16200000" flipH="1">
              <a:off x="3178959" y="3250405"/>
              <a:ext cx="3143272" cy="107157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niOkvir 20"/>
            <p:cNvSpPr txBox="1"/>
            <p:nvPr/>
          </p:nvSpPr>
          <p:spPr>
            <a:xfrm>
              <a:off x="4000496" y="5429264"/>
              <a:ext cx="4857784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chemeClr val="bg1">
                      <a:lumMod val="85000"/>
                    </a:schemeClr>
                  </a:solidFill>
                </a:rPr>
                <a:t>CRNO – BIJELI ANIMIRANI FILM</a:t>
              </a:r>
              <a:endParaRPr lang="hr-HR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4" name="Grupa 3"/>
          <p:cNvGrpSpPr/>
          <p:nvPr/>
        </p:nvGrpSpPr>
        <p:grpSpPr>
          <a:xfrm>
            <a:off x="-3429056" y="-2449624"/>
            <a:ext cx="16383113" cy="12287336"/>
            <a:chOff x="-3929122" y="-2357478"/>
            <a:chExt cx="16383113" cy="12287336"/>
          </a:xfrm>
        </p:grpSpPr>
        <p:grpSp>
          <p:nvGrpSpPr>
            <p:cNvPr id="5" name="Grupa 6"/>
            <p:cNvGrpSpPr/>
            <p:nvPr/>
          </p:nvGrpSpPr>
          <p:grpSpPr>
            <a:xfrm>
              <a:off x="-3929122" y="-2357478"/>
              <a:ext cx="16383113" cy="12287336"/>
              <a:chOff x="-3929122" y="-2357478"/>
              <a:chExt cx="16383113" cy="12287336"/>
            </a:xfrm>
          </p:grpSpPr>
          <p:pic>
            <p:nvPicPr>
              <p:cNvPr id="7" name="Picture 2" descr="http://1.bp.blogspot.com/-FeBqbADMtu0/UHfgOd81VVI/AAAAAAAASsQ/kV-wW5S4Xks/s1600/victor-frankenweeni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929122" y="-2357478"/>
                <a:ext cx="16383113" cy="1228733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  <p:sp>
            <p:nvSpPr>
              <p:cNvPr id="8" name="Elipsa 7"/>
              <p:cNvSpPr/>
              <p:nvPr/>
            </p:nvSpPr>
            <p:spPr>
              <a:xfrm>
                <a:off x="-1857420" y="0"/>
                <a:ext cx="2500330" cy="135729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6" name="Pravokutnik 5"/>
            <p:cNvSpPr/>
            <p:nvPr/>
          </p:nvSpPr>
          <p:spPr>
            <a:xfrm>
              <a:off x="-428661" y="285728"/>
              <a:ext cx="5000661" cy="923330"/>
            </a:xfrm>
            <a:prstGeom prst="rect">
              <a:avLst/>
            </a:prstGeom>
            <a:noFill/>
            <a:ln cmpd="dbl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TIM BURTON</a:t>
              </a:r>
              <a:endParaRPr lang="hr-H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aphicFrame>
        <p:nvGraphicFramePr>
          <p:cNvPr id="9" name="Rezervirano mjesto sadržaja 8"/>
          <p:cNvGraphicFramePr>
            <a:graphicFrameLocks/>
          </p:cNvGraphicFramePr>
          <p:nvPr/>
        </p:nvGraphicFramePr>
        <p:xfrm>
          <a:off x="-1357354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encrypted-tbn2.gstatic.com/images?q=tbn:ANd9GcTU-GE59tCtjf_n24ndH7_lfdjQxBBd-wAU0IxmAVaBbUnI2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2" name="AutoShape 4" descr="https://encrypted-tbn0.gstatic.com/images?q=tbn:ANd9GcR3ctn8NgPC5OOlX-rBox-YGBXSJVrAoCyQBWcAGRRyQMb362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http://www.hokum.hu/wp-content/uploads/2013/02/Poodle-Persephone.-Frankenwe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6" name="AutoShape 8" descr="http://www.popmythology.com/wp-content/uploads/2013/06/Frankenweenie-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8" name="AutoShape 10" descr="https://encrypted-tbn1.gstatic.com/images?q=tbn:ANd9GcQZr-EWkLtAowlhEh_JcmwqOQYt1lWaExPmaIaBhdf3kTSKTl5mG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40" name="AutoShape 12" descr="http://www.aceshowbiz.com/images/still/frankenweenie-image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6" name="Picture 2" descr="http://www.prestonspeaks.com/wp-content/uploads/2012/09/Frankenweenie_Exclusive_Character_Debuts_Meet_Victor_And_Sparky_1340122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9254" y="-3195736"/>
            <a:ext cx="15240000" cy="11430000"/>
          </a:xfrm>
          <a:prstGeom prst="rect">
            <a:avLst/>
          </a:prstGeom>
          <a:noFill/>
        </p:spPr>
      </p:pic>
      <p:graphicFrame>
        <p:nvGraphicFramePr>
          <p:cNvPr id="12" name="Dijagram 11"/>
          <p:cNvGraphicFramePr/>
          <p:nvPr/>
        </p:nvGraphicFramePr>
        <p:xfrm>
          <a:off x="0" y="3286124"/>
          <a:ext cx="4119570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niOkvir 12"/>
          <p:cNvSpPr txBox="1"/>
          <p:nvPr/>
        </p:nvSpPr>
        <p:spPr>
          <a:xfrm>
            <a:off x="0" y="2143116"/>
            <a:ext cx="414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bg1">
                    <a:lumMod val="85000"/>
                  </a:schemeClr>
                </a:solidFill>
              </a:rPr>
              <a:t>GLAVNI LIKOVI</a:t>
            </a:r>
            <a:endParaRPr lang="hr-HR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frankenweenie-2012-spar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2676524" cy="7072338"/>
          </a:xfrm>
        </p:spPr>
      </p:pic>
      <p:graphicFrame>
        <p:nvGraphicFramePr>
          <p:cNvPr id="5" name="Dijagram 4"/>
          <p:cNvGraphicFramePr/>
          <p:nvPr/>
        </p:nvGraphicFramePr>
        <p:xfrm>
          <a:off x="-1000164" y="285728"/>
          <a:ext cx="821537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0" y="292893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SPOREDNI LIKOVI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e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00156"/>
            <a:ext cx="15066554" cy="8143884"/>
          </a:xfrm>
          <a:prstGeom prst="rect">
            <a:avLst/>
          </a:prstGeom>
        </p:spPr>
      </p:pic>
      <p:graphicFrame>
        <p:nvGraphicFramePr>
          <p:cNvPr id="7" name="Dijagram 6"/>
          <p:cNvGraphicFramePr/>
          <p:nvPr/>
        </p:nvGraphicFramePr>
        <p:xfrm>
          <a:off x="500034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http://viewerscommentary.files.wordpress.com/2012/10/frankenweenie-weird-girl-and-mr-whis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60654" cy="6858000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5857884" y="571480"/>
            <a:ext cx="3000396" cy="1143008"/>
            <a:chOff x="6143604" y="1142984"/>
            <a:chExt cx="3000396" cy="1143008"/>
          </a:xfrm>
        </p:grpSpPr>
        <p:sp>
          <p:nvSpPr>
            <p:cNvPr id="6" name="Zaobljeni pravokutnik 5"/>
            <p:cNvSpPr/>
            <p:nvPr/>
          </p:nvSpPr>
          <p:spPr>
            <a:xfrm>
              <a:off x="6143604" y="1142984"/>
              <a:ext cx="3000396" cy="1143008"/>
            </a:xfrm>
            <a:prstGeom prst="roundRect">
              <a:avLst/>
            </a:prstGeom>
            <a:solidFill>
              <a:schemeClr val="bg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6429388" y="1428736"/>
              <a:ext cx="2428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200" dirty="0" smtClean="0"/>
                <a:t>POUKA</a:t>
              </a:r>
              <a:endParaRPr lang="hr-HR" sz="3200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500794" y="2285992"/>
            <a:ext cx="2643206" cy="1571636"/>
            <a:chOff x="7215206" y="2214554"/>
            <a:chExt cx="2643206" cy="1571636"/>
          </a:xfrm>
        </p:grpSpPr>
        <p:sp>
          <p:nvSpPr>
            <p:cNvPr id="8" name="Pravokutni oblačić 7"/>
            <p:cNvSpPr/>
            <p:nvPr/>
          </p:nvSpPr>
          <p:spPr>
            <a:xfrm>
              <a:off x="7215206" y="2214554"/>
              <a:ext cx="2643206" cy="1571636"/>
            </a:xfrm>
            <a:prstGeom prst="wedgeRectCallout">
              <a:avLst>
                <a:gd name="adj1" fmla="val -35399"/>
                <a:gd name="adj2" fmla="val -681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7429520" y="2214554"/>
              <a:ext cx="221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Roditelji nisu uvijek u </a:t>
              </a:r>
              <a:r>
                <a:rPr lang="hr-H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pravu</a:t>
              </a:r>
              <a:endPara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554" name="AutoShape 2" descr="https://encrypted-tbn3.gstatic.com/images?q=tbn:ANd9GcRsIWMSEwA4_uPSGaW3kvUiXpjF3FUseOoXTDIWxGQDGLSBbCq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4" name="Picture 2" descr="http://www.cinemablend.com/images/news/34989/_1357677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709807" cy="68580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-285784" y="-500090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-18"/>
              </a:rPr>
              <a:t>IZRADILA:</a:t>
            </a:r>
            <a:endParaRPr lang="hr-H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itchFamily="34" charset="-18"/>
            </a:endParaRPr>
          </a:p>
          <a:p>
            <a:r>
              <a:rPr lang="hr-H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-18"/>
              </a:rPr>
              <a:t>Helena Horvat</a:t>
            </a:r>
            <a:r>
              <a:rPr lang="hr-H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-18"/>
              </a:rPr>
              <a:t>, 7.b</a:t>
            </a:r>
            <a:endParaRPr lang="hr-H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itchFamily="34" charset="-18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28596" y="357187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 s jednim zaobljenim kutom 7"/>
          <p:cNvSpPr/>
          <p:nvPr/>
        </p:nvSpPr>
        <p:spPr>
          <a:xfrm>
            <a:off x="285720" y="5786454"/>
            <a:ext cx="6500858" cy="714380"/>
          </a:xfrm>
          <a:prstGeom prst="round1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IZVOR;</a:t>
            </a:r>
          </a:p>
          <a:p>
            <a:r>
              <a:rPr lang="hr-HR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http://en.wikipedia.org/</a:t>
            </a:r>
            <a:r>
              <a:rPr lang="hr-HR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wiki</a:t>
            </a:r>
            <a:r>
              <a:rPr lang="hr-HR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/</a:t>
            </a:r>
            <a:r>
              <a:rPr lang="hr-HR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Frankenweenie</a:t>
            </a:r>
            <a:r>
              <a:rPr lang="hr-HR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_(2012_film)</a:t>
            </a:r>
            <a:endParaRPr lang="hr-HR" spc="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C 0.02778 0.03954 0.05556 0.07931 0.0632 0.11445 C 0.07084 0.1496 0.02518 0.19723 0.04566 0.21041 C 0.06615 0.22312 0.15886 0.16763 0.18612 0.19168 C 0.21337 0.21572 0.2033 0.3311 0.20886 0.35515 C 0.21441 0.37896 0.21684 0.35653 0.21945 0.3341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90</Words>
  <Application>Microsoft Office PowerPoint</Application>
  <PresentationFormat>Prikaz na zaslonu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Slajd 1</vt:lpstr>
      <vt:lpstr>O FILMU</vt:lpstr>
      <vt:lpstr>Slajd 3</vt:lpstr>
      <vt:lpstr>Slajd 4</vt:lpstr>
      <vt:lpstr>Slajd 5</vt:lpstr>
      <vt:lpstr>Slajd 6</vt:lpstr>
      <vt:lpstr>Slajd 7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7AB</dc:creator>
  <cp:lastModifiedBy>skola</cp:lastModifiedBy>
  <cp:revision>22</cp:revision>
  <dcterms:created xsi:type="dcterms:W3CDTF">2014-03-04T11:36:09Z</dcterms:created>
  <dcterms:modified xsi:type="dcterms:W3CDTF">2014-03-18T12:09:24Z</dcterms:modified>
</cp:coreProperties>
</file>