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1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AFC8C4-0453-4CB6-B2D7-8E337D9C6B61}" type="doc">
      <dgm:prSet loTypeId="urn:microsoft.com/office/officeart/2005/8/layout/hierarchy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hr-HR"/>
        </a:p>
      </dgm:t>
    </dgm:pt>
    <dgm:pt modelId="{49D80145-36BB-4112-A16D-8EA89C108C37}">
      <dgm:prSet phldrT="[Tekst]"/>
      <dgm:spPr/>
      <dgm:t>
        <a:bodyPr/>
        <a:lstStyle/>
        <a:p>
          <a:r>
            <a:rPr lang="hr-HR" dirty="0" smtClean="0"/>
            <a:t>LEDENO DOBA</a:t>
          </a:r>
          <a:endParaRPr lang="hr-HR" dirty="0"/>
        </a:p>
      </dgm:t>
    </dgm:pt>
    <dgm:pt modelId="{0414CFF0-B530-46BB-B732-B87673293C81}" type="parTrans" cxnId="{A9F3FE42-0718-42AC-B45B-E4E28A6072EF}">
      <dgm:prSet/>
      <dgm:spPr/>
      <dgm:t>
        <a:bodyPr/>
        <a:lstStyle/>
        <a:p>
          <a:endParaRPr lang="hr-HR"/>
        </a:p>
      </dgm:t>
    </dgm:pt>
    <dgm:pt modelId="{B62F57E1-6BDB-4EFE-9E3C-9E8946BABAE6}" type="sibTrans" cxnId="{A9F3FE42-0718-42AC-B45B-E4E28A6072EF}">
      <dgm:prSet/>
      <dgm:spPr/>
      <dgm:t>
        <a:bodyPr/>
        <a:lstStyle/>
        <a:p>
          <a:endParaRPr lang="hr-HR"/>
        </a:p>
      </dgm:t>
    </dgm:pt>
    <dgm:pt modelId="{9FFAA5C6-A9D3-4F61-86CF-3546A3648D2D}">
      <dgm:prSet phldrT="[Tekst]"/>
      <dgm:spPr/>
      <dgm:t>
        <a:bodyPr/>
        <a:lstStyle/>
        <a:p>
          <a:r>
            <a:rPr lang="hr-HR" dirty="0" smtClean="0"/>
            <a:t>MANNY</a:t>
          </a:r>
          <a:endParaRPr lang="hr-HR" dirty="0"/>
        </a:p>
      </dgm:t>
    </dgm:pt>
    <dgm:pt modelId="{656CCF45-793F-4712-80D2-68A0AAFDBC43}" type="parTrans" cxnId="{8CA1A3EE-DA51-4579-8C79-B6513C08212E}">
      <dgm:prSet/>
      <dgm:spPr/>
      <dgm:t>
        <a:bodyPr/>
        <a:lstStyle/>
        <a:p>
          <a:endParaRPr lang="hr-HR"/>
        </a:p>
      </dgm:t>
    </dgm:pt>
    <dgm:pt modelId="{CEE8B3BA-0A0D-4EB0-A102-D53161F13835}" type="sibTrans" cxnId="{8CA1A3EE-DA51-4579-8C79-B6513C08212E}">
      <dgm:prSet/>
      <dgm:spPr/>
      <dgm:t>
        <a:bodyPr/>
        <a:lstStyle/>
        <a:p>
          <a:endParaRPr lang="hr-HR"/>
        </a:p>
      </dgm:t>
    </dgm:pt>
    <dgm:pt modelId="{127B2D9B-97C5-4B20-8C01-27A5D9451780}">
      <dgm:prSet phldrT="[Tekst]"/>
      <dgm:spPr/>
      <dgm:t>
        <a:bodyPr/>
        <a:lstStyle/>
        <a:p>
          <a:r>
            <a:rPr lang="hr-HR" dirty="0" smtClean="0"/>
            <a:t>DEBEO, PAŽLJIV,…</a:t>
          </a:r>
          <a:endParaRPr lang="hr-HR" dirty="0"/>
        </a:p>
      </dgm:t>
    </dgm:pt>
    <dgm:pt modelId="{F1DAD890-0B6F-46C9-A3C9-E91585998BC5}" type="parTrans" cxnId="{D108D0C1-D7F4-4BF1-BFEB-DD72DC9137A3}">
      <dgm:prSet/>
      <dgm:spPr/>
      <dgm:t>
        <a:bodyPr/>
        <a:lstStyle/>
        <a:p>
          <a:endParaRPr lang="hr-HR"/>
        </a:p>
      </dgm:t>
    </dgm:pt>
    <dgm:pt modelId="{7D8B6668-4DE3-445D-A057-B481B4EAAFB7}" type="sibTrans" cxnId="{D108D0C1-D7F4-4BF1-BFEB-DD72DC9137A3}">
      <dgm:prSet/>
      <dgm:spPr/>
      <dgm:t>
        <a:bodyPr/>
        <a:lstStyle/>
        <a:p>
          <a:endParaRPr lang="hr-HR"/>
        </a:p>
      </dgm:t>
    </dgm:pt>
    <dgm:pt modelId="{F3AC4F95-5B07-45DD-A514-DF74BD782AFB}">
      <dgm:prSet phldrT="[Tekst]"/>
      <dgm:spPr/>
      <dgm:t>
        <a:bodyPr/>
        <a:lstStyle/>
        <a:p>
          <a:r>
            <a:rPr lang="hr-HR" dirty="0" smtClean="0"/>
            <a:t>SID</a:t>
          </a:r>
          <a:endParaRPr lang="hr-HR" dirty="0"/>
        </a:p>
      </dgm:t>
    </dgm:pt>
    <dgm:pt modelId="{CE8BF58A-8444-4E20-9A3A-88EDFD463118}" type="parTrans" cxnId="{88107B48-5620-4ED5-B990-B3A6D4FA7491}">
      <dgm:prSet/>
      <dgm:spPr/>
      <dgm:t>
        <a:bodyPr/>
        <a:lstStyle/>
        <a:p>
          <a:endParaRPr lang="hr-HR"/>
        </a:p>
      </dgm:t>
    </dgm:pt>
    <dgm:pt modelId="{CE423735-9B2D-4680-B42C-052C1A9BEE2B}" type="sibTrans" cxnId="{88107B48-5620-4ED5-B990-B3A6D4FA7491}">
      <dgm:prSet/>
      <dgm:spPr/>
      <dgm:t>
        <a:bodyPr/>
        <a:lstStyle/>
        <a:p>
          <a:endParaRPr lang="hr-HR"/>
        </a:p>
      </dgm:t>
    </dgm:pt>
    <dgm:pt modelId="{5BB6E3C8-0B09-4487-827A-03F07CFFA622}">
      <dgm:prSet phldrT="[Tekst]"/>
      <dgm:spPr/>
      <dgm:t>
        <a:bodyPr/>
        <a:lstStyle/>
        <a:p>
          <a:r>
            <a:rPr lang="hr-HR" dirty="0" smtClean="0"/>
            <a:t>LIJEN, NAPORAN,…</a:t>
          </a:r>
          <a:endParaRPr lang="hr-HR" dirty="0"/>
        </a:p>
      </dgm:t>
    </dgm:pt>
    <dgm:pt modelId="{A90BDA05-90F1-4545-9AF7-80D9424ABA6C}" type="parTrans" cxnId="{BFA7FF9A-338C-41D5-86B5-37D22B6B42D3}">
      <dgm:prSet/>
      <dgm:spPr/>
      <dgm:t>
        <a:bodyPr/>
        <a:lstStyle/>
        <a:p>
          <a:endParaRPr lang="hr-HR"/>
        </a:p>
      </dgm:t>
    </dgm:pt>
    <dgm:pt modelId="{1A7741EA-069A-4BC4-B8DA-5FAE92B5AF0A}" type="sibTrans" cxnId="{BFA7FF9A-338C-41D5-86B5-37D22B6B42D3}">
      <dgm:prSet/>
      <dgm:spPr/>
      <dgm:t>
        <a:bodyPr/>
        <a:lstStyle/>
        <a:p>
          <a:endParaRPr lang="hr-HR"/>
        </a:p>
      </dgm:t>
    </dgm:pt>
    <dgm:pt modelId="{449FB8B3-302A-4D2E-96A4-978048E1AC89}">
      <dgm:prSet/>
      <dgm:spPr/>
      <dgm:t>
        <a:bodyPr/>
        <a:lstStyle/>
        <a:p>
          <a:r>
            <a:rPr lang="hr-HR" dirty="0" smtClean="0"/>
            <a:t>DIEGO</a:t>
          </a:r>
          <a:endParaRPr lang="hr-HR" dirty="0"/>
        </a:p>
      </dgm:t>
    </dgm:pt>
    <dgm:pt modelId="{B9DC32A1-D924-410A-9B78-E0CF62FC7D8B}" type="parTrans" cxnId="{EC81AFCC-F904-417D-800C-E76A3F833DCF}">
      <dgm:prSet/>
      <dgm:spPr/>
      <dgm:t>
        <a:bodyPr/>
        <a:lstStyle/>
        <a:p>
          <a:endParaRPr lang="hr-HR"/>
        </a:p>
      </dgm:t>
    </dgm:pt>
    <dgm:pt modelId="{B5F81F57-4F00-449C-9E58-09C20DE9491B}" type="sibTrans" cxnId="{EC81AFCC-F904-417D-800C-E76A3F833DCF}">
      <dgm:prSet/>
      <dgm:spPr/>
      <dgm:t>
        <a:bodyPr/>
        <a:lstStyle/>
        <a:p>
          <a:endParaRPr lang="hr-HR"/>
        </a:p>
      </dgm:t>
    </dgm:pt>
    <dgm:pt modelId="{C84E2A76-62A3-4F52-A5C5-255193D62367}">
      <dgm:prSet/>
      <dgm:spPr/>
      <dgm:t>
        <a:bodyPr/>
        <a:lstStyle/>
        <a:p>
          <a:r>
            <a:rPr lang="hr-HR" dirty="0" smtClean="0"/>
            <a:t>OPASAN, SPREMAN POMOĆI</a:t>
          </a:r>
          <a:endParaRPr lang="hr-HR" dirty="0"/>
        </a:p>
      </dgm:t>
    </dgm:pt>
    <dgm:pt modelId="{60F7CBA3-37A5-4573-B4EE-E67ABDE3A8D3}" type="parTrans" cxnId="{847C366D-279C-4BFD-9A9E-4E5D32FE4AEF}">
      <dgm:prSet/>
      <dgm:spPr/>
      <dgm:t>
        <a:bodyPr/>
        <a:lstStyle/>
        <a:p>
          <a:endParaRPr lang="hr-HR"/>
        </a:p>
      </dgm:t>
    </dgm:pt>
    <dgm:pt modelId="{5FCE54DE-84EB-4986-9A73-C0219B6C5003}" type="sibTrans" cxnId="{847C366D-279C-4BFD-9A9E-4E5D32FE4AEF}">
      <dgm:prSet/>
      <dgm:spPr/>
      <dgm:t>
        <a:bodyPr/>
        <a:lstStyle/>
        <a:p>
          <a:endParaRPr lang="hr-HR"/>
        </a:p>
      </dgm:t>
    </dgm:pt>
    <dgm:pt modelId="{8E69C14A-0713-4828-AB8C-E1FEA82E8A9D}" type="pres">
      <dgm:prSet presAssocID="{F6AFC8C4-0453-4CB6-B2D7-8E337D9C6B6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DCFF889A-6BD0-48B6-BE84-D943C0209C84}" type="pres">
      <dgm:prSet presAssocID="{49D80145-36BB-4112-A16D-8EA89C108C37}" presName="hierRoot1" presStyleCnt="0"/>
      <dgm:spPr/>
      <dgm:t>
        <a:bodyPr/>
        <a:lstStyle/>
        <a:p>
          <a:endParaRPr lang="hr-HR"/>
        </a:p>
      </dgm:t>
    </dgm:pt>
    <dgm:pt modelId="{5C53271F-FC75-42F0-8EDF-4FBFC20CBFBF}" type="pres">
      <dgm:prSet presAssocID="{49D80145-36BB-4112-A16D-8EA89C108C37}" presName="composite" presStyleCnt="0"/>
      <dgm:spPr/>
      <dgm:t>
        <a:bodyPr/>
        <a:lstStyle/>
        <a:p>
          <a:endParaRPr lang="hr-HR"/>
        </a:p>
      </dgm:t>
    </dgm:pt>
    <dgm:pt modelId="{AB60AB0A-7791-4449-B6DC-7643DFA58A51}" type="pres">
      <dgm:prSet presAssocID="{49D80145-36BB-4112-A16D-8EA89C108C37}" presName="background" presStyleLbl="node0" presStyleIdx="0" presStyleCnt="1"/>
      <dgm:spPr/>
      <dgm:t>
        <a:bodyPr/>
        <a:lstStyle/>
        <a:p>
          <a:endParaRPr lang="hr-HR"/>
        </a:p>
      </dgm:t>
    </dgm:pt>
    <dgm:pt modelId="{65AD094D-1761-4772-BBE8-3E6D90E19CB4}" type="pres">
      <dgm:prSet presAssocID="{49D80145-36BB-4112-A16D-8EA89C108C3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FBE489E-C3C1-4807-983F-AAAB72F3E7AB}" type="pres">
      <dgm:prSet presAssocID="{49D80145-36BB-4112-A16D-8EA89C108C37}" presName="hierChild2" presStyleCnt="0"/>
      <dgm:spPr/>
      <dgm:t>
        <a:bodyPr/>
        <a:lstStyle/>
        <a:p>
          <a:endParaRPr lang="hr-HR"/>
        </a:p>
      </dgm:t>
    </dgm:pt>
    <dgm:pt modelId="{18E09DC1-2A90-4D05-BA05-D7EB5ED5E717}" type="pres">
      <dgm:prSet presAssocID="{656CCF45-793F-4712-80D2-68A0AAFDBC43}" presName="Name10" presStyleLbl="parChTrans1D2" presStyleIdx="0" presStyleCnt="3"/>
      <dgm:spPr/>
      <dgm:t>
        <a:bodyPr/>
        <a:lstStyle/>
        <a:p>
          <a:endParaRPr lang="hr-HR"/>
        </a:p>
      </dgm:t>
    </dgm:pt>
    <dgm:pt modelId="{EE355683-AD1F-4AB2-B687-04CB9150E0E8}" type="pres">
      <dgm:prSet presAssocID="{9FFAA5C6-A9D3-4F61-86CF-3546A3648D2D}" presName="hierRoot2" presStyleCnt="0"/>
      <dgm:spPr/>
      <dgm:t>
        <a:bodyPr/>
        <a:lstStyle/>
        <a:p>
          <a:endParaRPr lang="hr-HR"/>
        </a:p>
      </dgm:t>
    </dgm:pt>
    <dgm:pt modelId="{18EBE493-15EC-44FB-9B63-F6AC5FFEB95E}" type="pres">
      <dgm:prSet presAssocID="{9FFAA5C6-A9D3-4F61-86CF-3546A3648D2D}" presName="composite2" presStyleCnt="0"/>
      <dgm:spPr/>
      <dgm:t>
        <a:bodyPr/>
        <a:lstStyle/>
        <a:p>
          <a:endParaRPr lang="hr-HR"/>
        </a:p>
      </dgm:t>
    </dgm:pt>
    <dgm:pt modelId="{623FEDE2-2F05-4F36-878E-E852BDD46D1D}" type="pres">
      <dgm:prSet presAssocID="{9FFAA5C6-A9D3-4F61-86CF-3546A3648D2D}" presName="background2" presStyleLbl="node2" presStyleIdx="0" presStyleCnt="3"/>
      <dgm:spPr/>
      <dgm:t>
        <a:bodyPr/>
        <a:lstStyle/>
        <a:p>
          <a:endParaRPr lang="hr-HR"/>
        </a:p>
      </dgm:t>
    </dgm:pt>
    <dgm:pt modelId="{602C6E53-DC4F-4DB0-BFB6-2A016811DDF3}" type="pres">
      <dgm:prSet presAssocID="{9FFAA5C6-A9D3-4F61-86CF-3546A3648D2D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70C2F4B1-83BA-4528-844B-59EF083096E1}" type="pres">
      <dgm:prSet presAssocID="{9FFAA5C6-A9D3-4F61-86CF-3546A3648D2D}" presName="hierChild3" presStyleCnt="0"/>
      <dgm:spPr/>
      <dgm:t>
        <a:bodyPr/>
        <a:lstStyle/>
        <a:p>
          <a:endParaRPr lang="hr-HR"/>
        </a:p>
      </dgm:t>
    </dgm:pt>
    <dgm:pt modelId="{85E76825-743B-4312-9EE3-8BBC4954AA61}" type="pres">
      <dgm:prSet presAssocID="{F1DAD890-0B6F-46C9-A3C9-E91585998BC5}" presName="Name17" presStyleLbl="parChTrans1D3" presStyleIdx="0" presStyleCnt="3"/>
      <dgm:spPr/>
      <dgm:t>
        <a:bodyPr/>
        <a:lstStyle/>
        <a:p>
          <a:endParaRPr lang="hr-HR"/>
        </a:p>
      </dgm:t>
    </dgm:pt>
    <dgm:pt modelId="{C30F8EFE-D2FF-4921-92CE-92B4322ADF2E}" type="pres">
      <dgm:prSet presAssocID="{127B2D9B-97C5-4B20-8C01-27A5D9451780}" presName="hierRoot3" presStyleCnt="0"/>
      <dgm:spPr/>
      <dgm:t>
        <a:bodyPr/>
        <a:lstStyle/>
        <a:p>
          <a:endParaRPr lang="hr-HR"/>
        </a:p>
      </dgm:t>
    </dgm:pt>
    <dgm:pt modelId="{E3423341-848F-4F2C-99E4-5755D87415A2}" type="pres">
      <dgm:prSet presAssocID="{127B2D9B-97C5-4B20-8C01-27A5D9451780}" presName="composite3" presStyleCnt="0"/>
      <dgm:spPr/>
      <dgm:t>
        <a:bodyPr/>
        <a:lstStyle/>
        <a:p>
          <a:endParaRPr lang="hr-HR"/>
        </a:p>
      </dgm:t>
    </dgm:pt>
    <dgm:pt modelId="{A924E0F3-00BA-43B3-A50B-225D5BAC8591}" type="pres">
      <dgm:prSet presAssocID="{127B2D9B-97C5-4B20-8C01-27A5D9451780}" presName="background3" presStyleLbl="node3" presStyleIdx="0" presStyleCnt="3"/>
      <dgm:spPr/>
      <dgm:t>
        <a:bodyPr/>
        <a:lstStyle/>
        <a:p>
          <a:endParaRPr lang="hr-HR"/>
        </a:p>
      </dgm:t>
    </dgm:pt>
    <dgm:pt modelId="{48B0353D-7C2F-441A-8818-E7F4DD273096}" type="pres">
      <dgm:prSet presAssocID="{127B2D9B-97C5-4B20-8C01-27A5D9451780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621B65A-5F47-4C0E-8D86-1610C62EC3CA}" type="pres">
      <dgm:prSet presAssocID="{127B2D9B-97C5-4B20-8C01-27A5D9451780}" presName="hierChild4" presStyleCnt="0"/>
      <dgm:spPr/>
      <dgm:t>
        <a:bodyPr/>
        <a:lstStyle/>
        <a:p>
          <a:endParaRPr lang="hr-HR"/>
        </a:p>
      </dgm:t>
    </dgm:pt>
    <dgm:pt modelId="{73357DE3-8EC4-4C01-A684-225906B61F64}" type="pres">
      <dgm:prSet presAssocID="{CE8BF58A-8444-4E20-9A3A-88EDFD463118}" presName="Name10" presStyleLbl="parChTrans1D2" presStyleIdx="1" presStyleCnt="3"/>
      <dgm:spPr/>
      <dgm:t>
        <a:bodyPr/>
        <a:lstStyle/>
        <a:p>
          <a:endParaRPr lang="hr-HR"/>
        </a:p>
      </dgm:t>
    </dgm:pt>
    <dgm:pt modelId="{940B0648-5D42-4B01-BA86-4A3DAA15B7C2}" type="pres">
      <dgm:prSet presAssocID="{F3AC4F95-5B07-45DD-A514-DF74BD782AFB}" presName="hierRoot2" presStyleCnt="0"/>
      <dgm:spPr/>
      <dgm:t>
        <a:bodyPr/>
        <a:lstStyle/>
        <a:p>
          <a:endParaRPr lang="hr-HR"/>
        </a:p>
      </dgm:t>
    </dgm:pt>
    <dgm:pt modelId="{DE3D6BA2-EF4F-49F1-8B5D-93C94B598642}" type="pres">
      <dgm:prSet presAssocID="{F3AC4F95-5B07-45DD-A514-DF74BD782AFB}" presName="composite2" presStyleCnt="0"/>
      <dgm:spPr/>
      <dgm:t>
        <a:bodyPr/>
        <a:lstStyle/>
        <a:p>
          <a:endParaRPr lang="hr-HR"/>
        </a:p>
      </dgm:t>
    </dgm:pt>
    <dgm:pt modelId="{75AD24A6-0F03-494A-AE7D-73862C10970B}" type="pres">
      <dgm:prSet presAssocID="{F3AC4F95-5B07-45DD-A514-DF74BD782AFB}" presName="background2" presStyleLbl="node2" presStyleIdx="1" presStyleCnt="3"/>
      <dgm:spPr/>
      <dgm:t>
        <a:bodyPr/>
        <a:lstStyle/>
        <a:p>
          <a:endParaRPr lang="hr-HR"/>
        </a:p>
      </dgm:t>
    </dgm:pt>
    <dgm:pt modelId="{78A8D01C-E321-4D09-9CD9-03FF285927B1}" type="pres">
      <dgm:prSet presAssocID="{F3AC4F95-5B07-45DD-A514-DF74BD782AFB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5C06E817-C9A7-48BD-A65E-3F34E1F9EAFB}" type="pres">
      <dgm:prSet presAssocID="{F3AC4F95-5B07-45DD-A514-DF74BD782AFB}" presName="hierChild3" presStyleCnt="0"/>
      <dgm:spPr/>
      <dgm:t>
        <a:bodyPr/>
        <a:lstStyle/>
        <a:p>
          <a:endParaRPr lang="hr-HR"/>
        </a:p>
      </dgm:t>
    </dgm:pt>
    <dgm:pt modelId="{C6F3655A-7D65-4F68-8FB3-61ABC94F23A3}" type="pres">
      <dgm:prSet presAssocID="{A90BDA05-90F1-4545-9AF7-80D9424ABA6C}" presName="Name17" presStyleLbl="parChTrans1D3" presStyleIdx="1" presStyleCnt="3"/>
      <dgm:spPr/>
      <dgm:t>
        <a:bodyPr/>
        <a:lstStyle/>
        <a:p>
          <a:endParaRPr lang="hr-HR"/>
        </a:p>
      </dgm:t>
    </dgm:pt>
    <dgm:pt modelId="{1F776D6D-415D-4AAF-A985-2196856F48A5}" type="pres">
      <dgm:prSet presAssocID="{5BB6E3C8-0B09-4487-827A-03F07CFFA622}" presName="hierRoot3" presStyleCnt="0"/>
      <dgm:spPr/>
      <dgm:t>
        <a:bodyPr/>
        <a:lstStyle/>
        <a:p>
          <a:endParaRPr lang="hr-HR"/>
        </a:p>
      </dgm:t>
    </dgm:pt>
    <dgm:pt modelId="{1F81F9B2-C63B-487A-8C67-7A662D5D10AA}" type="pres">
      <dgm:prSet presAssocID="{5BB6E3C8-0B09-4487-827A-03F07CFFA622}" presName="composite3" presStyleCnt="0"/>
      <dgm:spPr/>
      <dgm:t>
        <a:bodyPr/>
        <a:lstStyle/>
        <a:p>
          <a:endParaRPr lang="hr-HR"/>
        </a:p>
      </dgm:t>
    </dgm:pt>
    <dgm:pt modelId="{D7A4070A-46EF-4BAC-8C97-9633E6D2A110}" type="pres">
      <dgm:prSet presAssocID="{5BB6E3C8-0B09-4487-827A-03F07CFFA622}" presName="background3" presStyleLbl="node3" presStyleIdx="1" presStyleCnt="3"/>
      <dgm:spPr/>
      <dgm:t>
        <a:bodyPr/>
        <a:lstStyle/>
        <a:p>
          <a:endParaRPr lang="hr-HR"/>
        </a:p>
      </dgm:t>
    </dgm:pt>
    <dgm:pt modelId="{FA62ED40-F9FF-44A0-8470-6BBA03B65842}" type="pres">
      <dgm:prSet presAssocID="{5BB6E3C8-0B09-4487-827A-03F07CFFA622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69A37B1-4D78-4DCC-A3E5-4E384F3FA626}" type="pres">
      <dgm:prSet presAssocID="{5BB6E3C8-0B09-4487-827A-03F07CFFA622}" presName="hierChild4" presStyleCnt="0"/>
      <dgm:spPr/>
      <dgm:t>
        <a:bodyPr/>
        <a:lstStyle/>
        <a:p>
          <a:endParaRPr lang="hr-HR"/>
        </a:p>
      </dgm:t>
    </dgm:pt>
    <dgm:pt modelId="{46EE2192-4F50-4F80-BE2D-B2D60D6D956E}" type="pres">
      <dgm:prSet presAssocID="{B9DC32A1-D924-410A-9B78-E0CF62FC7D8B}" presName="Name10" presStyleLbl="parChTrans1D2" presStyleIdx="2" presStyleCnt="3"/>
      <dgm:spPr/>
      <dgm:t>
        <a:bodyPr/>
        <a:lstStyle/>
        <a:p>
          <a:endParaRPr lang="hr-HR"/>
        </a:p>
      </dgm:t>
    </dgm:pt>
    <dgm:pt modelId="{4DC9AD63-CB8E-4487-A9F5-494A9EF46758}" type="pres">
      <dgm:prSet presAssocID="{449FB8B3-302A-4D2E-96A4-978048E1AC89}" presName="hierRoot2" presStyleCnt="0"/>
      <dgm:spPr/>
      <dgm:t>
        <a:bodyPr/>
        <a:lstStyle/>
        <a:p>
          <a:endParaRPr lang="hr-HR"/>
        </a:p>
      </dgm:t>
    </dgm:pt>
    <dgm:pt modelId="{E71E2915-2994-4CE2-A4C9-66D98AEBC24D}" type="pres">
      <dgm:prSet presAssocID="{449FB8B3-302A-4D2E-96A4-978048E1AC89}" presName="composite2" presStyleCnt="0"/>
      <dgm:spPr/>
      <dgm:t>
        <a:bodyPr/>
        <a:lstStyle/>
        <a:p>
          <a:endParaRPr lang="hr-HR"/>
        </a:p>
      </dgm:t>
    </dgm:pt>
    <dgm:pt modelId="{A1657183-3403-4370-947D-26C45E871836}" type="pres">
      <dgm:prSet presAssocID="{449FB8B3-302A-4D2E-96A4-978048E1AC89}" presName="background2" presStyleLbl="node2" presStyleIdx="2" presStyleCnt="3"/>
      <dgm:spPr/>
      <dgm:t>
        <a:bodyPr/>
        <a:lstStyle/>
        <a:p>
          <a:endParaRPr lang="hr-HR"/>
        </a:p>
      </dgm:t>
    </dgm:pt>
    <dgm:pt modelId="{FA1D49B4-B879-4E23-9801-99B47230E494}" type="pres">
      <dgm:prSet presAssocID="{449FB8B3-302A-4D2E-96A4-978048E1AC89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24EAF55-0DA5-4425-B36A-F735A1D163EF}" type="pres">
      <dgm:prSet presAssocID="{449FB8B3-302A-4D2E-96A4-978048E1AC89}" presName="hierChild3" presStyleCnt="0"/>
      <dgm:spPr/>
      <dgm:t>
        <a:bodyPr/>
        <a:lstStyle/>
        <a:p>
          <a:endParaRPr lang="hr-HR"/>
        </a:p>
      </dgm:t>
    </dgm:pt>
    <dgm:pt modelId="{78D7FB4F-CAF5-409D-AF99-FAF317DFD578}" type="pres">
      <dgm:prSet presAssocID="{60F7CBA3-37A5-4573-B4EE-E67ABDE3A8D3}" presName="Name17" presStyleLbl="parChTrans1D3" presStyleIdx="2" presStyleCnt="3"/>
      <dgm:spPr/>
      <dgm:t>
        <a:bodyPr/>
        <a:lstStyle/>
        <a:p>
          <a:endParaRPr lang="hr-HR"/>
        </a:p>
      </dgm:t>
    </dgm:pt>
    <dgm:pt modelId="{CC36EF64-5AA1-4E08-88B3-A5A5A37EDE18}" type="pres">
      <dgm:prSet presAssocID="{C84E2A76-62A3-4F52-A5C5-255193D62367}" presName="hierRoot3" presStyleCnt="0"/>
      <dgm:spPr/>
      <dgm:t>
        <a:bodyPr/>
        <a:lstStyle/>
        <a:p>
          <a:endParaRPr lang="hr-HR"/>
        </a:p>
      </dgm:t>
    </dgm:pt>
    <dgm:pt modelId="{58DD8D22-C46E-49D9-A2E8-EEBFBA9C56D5}" type="pres">
      <dgm:prSet presAssocID="{C84E2A76-62A3-4F52-A5C5-255193D62367}" presName="composite3" presStyleCnt="0"/>
      <dgm:spPr/>
      <dgm:t>
        <a:bodyPr/>
        <a:lstStyle/>
        <a:p>
          <a:endParaRPr lang="hr-HR"/>
        </a:p>
      </dgm:t>
    </dgm:pt>
    <dgm:pt modelId="{9DD2B9F2-3904-4B65-A8EB-68FE798463A7}" type="pres">
      <dgm:prSet presAssocID="{C84E2A76-62A3-4F52-A5C5-255193D62367}" presName="background3" presStyleLbl="node3" presStyleIdx="2" presStyleCnt="3"/>
      <dgm:spPr/>
      <dgm:t>
        <a:bodyPr/>
        <a:lstStyle/>
        <a:p>
          <a:endParaRPr lang="hr-HR"/>
        </a:p>
      </dgm:t>
    </dgm:pt>
    <dgm:pt modelId="{E592365A-D2DD-498C-8D33-2EAD16666823}" type="pres">
      <dgm:prSet presAssocID="{C84E2A76-62A3-4F52-A5C5-255193D62367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B776BC4-FA25-44C3-B06E-B39E5B2785D8}" type="pres">
      <dgm:prSet presAssocID="{C84E2A76-62A3-4F52-A5C5-255193D62367}" presName="hierChild4" presStyleCnt="0"/>
      <dgm:spPr/>
      <dgm:t>
        <a:bodyPr/>
        <a:lstStyle/>
        <a:p>
          <a:endParaRPr lang="hr-HR"/>
        </a:p>
      </dgm:t>
    </dgm:pt>
  </dgm:ptLst>
  <dgm:cxnLst>
    <dgm:cxn modelId="{D108D0C1-D7F4-4BF1-BFEB-DD72DC9137A3}" srcId="{9FFAA5C6-A9D3-4F61-86CF-3546A3648D2D}" destId="{127B2D9B-97C5-4B20-8C01-27A5D9451780}" srcOrd="0" destOrd="0" parTransId="{F1DAD890-0B6F-46C9-A3C9-E91585998BC5}" sibTransId="{7D8B6668-4DE3-445D-A057-B481B4EAAFB7}"/>
    <dgm:cxn modelId="{88107B48-5620-4ED5-B990-B3A6D4FA7491}" srcId="{49D80145-36BB-4112-A16D-8EA89C108C37}" destId="{F3AC4F95-5B07-45DD-A514-DF74BD782AFB}" srcOrd="1" destOrd="0" parTransId="{CE8BF58A-8444-4E20-9A3A-88EDFD463118}" sibTransId="{CE423735-9B2D-4680-B42C-052C1A9BEE2B}"/>
    <dgm:cxn modelId="{847C366D-279C-4BFD-9A9E-4E5D32FE4AEF}" srcId="{449FB8B3-302A-4D2E-96A4-978048E1AC89}" destId="{C84E2A76-62A3-4F52-A5C5-255193D62367}" srcOrd="0" destOrd="0" parTransId="{60F7CBA3-37A5-4573-B4EE-E67ABDE3A8D3}" sibTransId="{5FCE54DE-84EB-4986-9A73-C0219B6C5003}"/>
    <dgm:cxn modelId="{ADAA839A-4138-4F43-8BD0-77480440D695}" type="presOf" srcId="{60F7CBA3-37A5-4573-B4EE-E67ABDE3A8D3}" destId="{78D7FB4F-CAF5-409D-AF99-FAF317DFD578}" srcOrd="0" destOrd="0" presId="urn:microsoft.com/office/officeart/2005/8/layout/hierarchy1"/>
    <dgm:cxn modelId="{5CF624DE-82CB-4B0C-B26A-723548650573}" type="presOf" srcId="{5BB6E3C8-0B09-4487-827A-03F07CFFA622}" destId="{FA62ED40-F9FF-44A0-8470-6BBA03B65842}" srcOrd="0" destOrd="0" presId="urn:microsoft.com/office/officeart/2005/8/layout/hierarchy1"/>
    <dgm:cxn modelId="{EC81AFCC-F904-417D-800C-E76A3F833DCF}" srcId="{49D80145-36BB-4112-A16D-8EA89C108C37}" destId="{449FB8B3-302A-4D2E-96A4-978048E1AC89}" srcOrd="2" destOrd="0" parTransId="{B9DC32A1-D924-410A-9B78-E0CF62FC7D8B}" sibTransId="{B5F81F57-4F00-449C-9E58-09C20DE9491B}"/>
    <dgm:cxn modelId="{803C8AAA-7179-446B-A885-348A01D64FE3}" type="presOf" srcId="{F6AFC8C4-0453-4CB6-B2D7-8E337D9C6B61}" destId="{8E69C14A-0713-4828-AB8C-E1FEA82E8A9D}" srcOrd="0" destOrd="0" presId="urn:microsoft.com/office/officeart/2005/8/layout/hierarchy1"/>
    <dgm:cxn modelId="{B0C485F5-EB8C-4EAB-9F6B-F02AF440389A}" type="presOf" srcId="{F3AC4F95-5B07-45DD-A514-DF74BD782AFB}" destId="{78A8D01C-E321-4D09-9CD9-03FF285927B1}" srcOrd="0" destOrd="0" presId="urn:microsoft.com/office/officeart/2005/8/layout/hierarchy1"/>
    <dgm:cxn modelId="{06B433FD-04BE-4BFC-B867-384E788245A4}" type="presOf" srcId="{C84E2A76-62A3-4F52-A5C5-255193D62367}" destId="{E592365A-D2DD-498C-8D33-2EAD16666823}" srcOrd="0" destOrd="0" presId="urn:microsoft.com/office/officeart/2005/8/layout/hierarchy1"/>
    <dgm:cxn modelId="{CC9E6069-D280-470A-B150-6241AAC68733}" type="presOf" srcId="{9FFAA5C6-A9D3-4F61-86CF-3546A3648D2D}" destId="{602C6E53-DC4F-4DB0-BFB6-2A016811DDF3}" srcOrd="0" destOrd="0" presId="urn:microsoft.com/office/officeart/2005/8/layout/hierarchy1"/>
    <dgm:cxn modelId="{BFA7FF9A-338C-41D5-86B5-37D22B6B42D3}" srcId="{F3AC4F95-5B07-45DD-A514-DF74BD782AFB}" destId="{5BB6E3C8-0B09-4487-827A-03F07CFFA622}" srcOrd="0" destOrd="0" parTransId="{A90BDA05-90F1-4545-9AF7-80D9424ABA6C}" sibTransId="{1A7741EA-069A-4BC4-B8DA-5FAE92B5AF0A}"/>
    <dgm:cxn modelId="{D2F3FECC-6A5C-44BB-B97A-8617EBBE8450}" type="presOf" srcId="{F1DAD890-0B6F-46C9-A3C9-E91585998BC5}" destId="{85E76825-743B-4312-9EE3-8BBC4954AA61}" srcOrd="0" destOrd="0" presId="urn:microsoft.com/office/officeart/2005/8/layout/hierarchy1"/>
    <dgm:cxn modelId="{8E04F80B-DA69-4E10-A9C3-FBC3EDD03622}" type="presOf" srcId="{449FB8B3-302A-4D2E-96A4-978048E1AC89}" destId="{FA1D49B4-B879-4E23-9801-99B47230E494}" srcOrd="0" destOrd="0" presId="urn:microsoft.com/office/officeart/2005/8/layout/hierarchy1"/>
    <dgm:cxn modelId="{ABE35D66-C7F8-483E-B0C2-BAAF46941DA9}" type="presOf" srcId="{49D80145-36BB-4112-A16D-8EA89C108C37}" destId="{65AD094D-1761-4772-BBE8-3E6D90E19CB4}" srcOrd="0" destOrd="0" presId="urn:microsoft.com/office/officeart/2005/8/layout/hierarchy1"/>
    <dgm:cxn modelId="{AA171E6D-507C-4B70-B005-5625CB779F7E}" type="presOf" srcId="{CE8BF58A-8444-4E20-9A3A-88EDFD463118}" destId="{73357DE3-8EC4-4C01-A684-225906B61F64}" srcOrd="0" destOrd="0" presId="urn:microsoft.com/office/officeart/2005/8/layout/hierarchy1"/>
    <dgm:cxn modelId="{8F4D82A9-E43B-45DE-8EDC-BFF07F59A8DF}" type="presOf" srcId="{127B2D9B-97C5-4B20-8C01-27A5D9451780}" destId="{48B0353D-7C2F-441A-8818-E7F4DD273096}" srcOrd="0" destOrd="0" presId="urn:microsoft.com/office/officeart/2005/8/layout/hierarchy1"/>
    <dgm:cxn modelId="{C76995CB-8A69-480C-8E99-C2A7E0D483AD}" type="presOf" srcId="{656CCF45-793F-4712-80D2-68A0AAFDBC43}" destId="{18E09DC1-2A90-4D05-BA05-D7EB5ED5E717}" srcOrd="0" destOrd="0" presId="urn:microsoft.com/office/officeart/2005/8/layout/hierarchy1"/>
    <dgm:cxn modelId="{8CA1A3EE-DA51-4579-8C79-B6513C08212E}" srcId="{49D80145-36BB-4112-A16D-8EA89C108C37}" destId="{9FFAA5C6-A9D3-4F61-86CF-3546A3648D2D}" srcOrd="0" destOrd="0" parTransId="{656CCF45-793F-4712-80D2-68A0AAFDBC43}" sibTransId="{CEE8B3BA-0A0D-4EB0-A102-D53161F13835}"/>
    <dgm:cxn modelId="{FFEB3BC8-3D12-49D9-B9E7-CE786F37F1C7}" type="presOf" srcId="{B9DC32A1-D924-410A-9B78-E0CF62FC7D8B}" destId="{46EE2192-4F50-4F80-BE2D-B2D60D6D956E}" srcOrd="0" destOrd="0" presId="urn:microsoft.com/office/officeart/2005/8/layout/hierarchy1"/>
    <dgm:cxn modelId="{DF8BE4E9-1F32-4DAA-8366-D0EA0876790B}" type="presOf" srcId="{A90BDA05-90F1-4545-9AF7-80D9424ABA6C}" destId="{C6F3655A-7D65-4F68-8FB3-61ABC94F23A3}" srcOrd="0" destOrd="0" presId="urn:microsoft.com/office/officeart/2005/8/layout/hierarchy1"/>
    <dgm:cxn modelId="{A9F3FE42-0718-42AC-B45B-E4E28A6072EF}" srcId="{F6AFC8C4-0453-4CB6-B2D7-8E337D9C6B61}" destId="{49D80145-36BB-4112-A16D-8EA89C108C37}" srcOrd="0" destOrd="0" parTransId="{0414CFF0-B530-46BB-B732-B87673293C81}" sibTransId="{B62F57E1-6BDB-4EFE-9E3C-9E8946BABAE6}"/>
    <dgm:cxn modelId="{D986B0F4-FC36-4D44-A8B2-EDECBC946B5C}" type="presParOf" srcId="{8E69C14A-0713-4828-AB8C-E1FEA82E8A9D}" destId="{DCFF889A-6BD0-48B6-BE84-D943C0209C84}" srcOrd="0" destOrd="0" presId="urn:microsoft.com/office/officeart/2005/8/layout/hierarchy1"/>
    <dgm:cxn modelId="{A4267C1B-5124-4000-A9AA-F0FE7F564F95}" type="presParOf" srcId="{DCFF889A-6BD0-48B6-BE84-D943C0209C84}" destId="{5C53271F-FC75-42F0-8EDF-4FBFC20CBFBF}" srcOrd="0" destOrd="0" presId="urn:microsoft.com/office/officeart/2005/8/layout/hierarchy1"/>
    <dgm:cxn modelId="{0071E4E6-2265-40CD-A374-7DD251595A3A}" type="presParOf" srcId="{5C53271F-FC75-42F0-8EDF-4FBFC20CBFBF}" destId="{AB60AB0A-7791-4449-B6DC-7643DFA58A51}" srcOrd="0" destOrd="0" presId="urn:microsoft.com/office/officeart/2005/8/layout/hierarchy1"/>
    <dgm:cxn modelId="{E324936A-D2C7-4B37-BAB0-95638D9166E7}" type="presParOf" srcId="{5C53271F-FC75-42F0-8EDF-4FBFC20CBFBF}" destId="{65AD094D-1761-4772-BBE8-3E6D90E19CB4}" srcOrd="1" destOrd="0" presId="urn:microsoft.com/office/officeart/2005/8/layout/hierarchy1"/>
    <dgm:cxn modelId="{4D474E00-EEFF-4F77-8274-BD7811D10819}" type="presParOf" srcId="{DCFF889A-6BD0-48B6-BE84-D943C0209C84}" destId="{3FBE489E-C3C1-4807-983F-AAAB72F3E7AB}" srcOrd="1" destOrd="0" presId="urn:microsoft.com/office/officeart/2005/8/layout/hierarchy1"/>
    <dgm:cxn modelId="{197BC893-48A4-4AF6-A574-43CE08E92385}" type="presParOf" srcId="{3FBE489E-C3C1-4807-983F-AAAB72F3E7AB}" destId="{18E09DC1-2A90-4D05-BA05-D7EB5ED5E717}" srcOrd="0" destOrd="0" presId="urn:microsoft.com/office/officeart/2005/8/layout/hierarchy1"/>
    <dgm:cxn modelId="{9F0ABAB6-EB98-494B-BE79-B40FE258A173}" type="presParOf" srcId="{3FBE489E-C3C1-4807-983F-AAAB72F3E7AB}" destId="{EE355683-AD1F-4AB2-B687-04CB9150E0E8}" srcOrd="1" destOrd="0" presId="urn:microsoft.com/office/officeart/2005/8/layout/hierarchy1"/>
    <dgm:cxn modelId="{75E8AEFF-A7F7-4216-AC04-D96BD17D1467}" type="presParOf" srcId="{EE355683-AD1F-4AB2-B687-04CB9150E0E8}" destId="{18EBE493-15EC-44FB-9B63-F6AC5FFEB95E}" srcOrd="0" destOrd="0" presId="urn:microsoft.com/office/officeart/2005/8/layout/hierarchy1"/>
    <dgm:cxn modelId="{B7FE8730-7754-4D7D-9E04-5D09256E2715}" type="presParOf" srcId="{18EBE493-15EC-44FB-9B63-F6AC5FFEB95E}" destId="{623FEDE2-2F05-4F36-878E-E852BDD46D1D}" srcOrd="0" destOrd="0" presId="urn:microsoft.com/office/officeart/2005/8/layout/hierarchy1"/>
    <dgm:cxn modelId="{08F0A19F-5892-407E-A4F0-04FAEB647EED}" type="presParOf" srcId="{18EBE493-15EC-44FB-9B63-F6AC5FFEB95E}" destId="{602C6E53-DC4F-4DB0-BFB6-2A016811DDF3}" srcOrd="1" destOrd="0" presId="urn:microsoft.com/office/officeart/2005/8/layout/hierarchy1"/>
    <dgm:cxn modelId="{D89051CB-6F21-434F-8FDF-C8030299DC81}" type="presParOf" srcId="{EE355683-AD1F-4AB2-B687-04CB9150E0E8}" destId="{70C2F4B1-83BA-4528-844B-59EF083096E1}" srcOrd="1" destOrd="0" presId="urn:microsoft.com/office/officeart/2005/8/layout/hierarchy1"/>
    <dgm:cxn modelId="{3777A511-7B4C-4551-838E-C6365C2F2DAE}" type="presParOf" srcId="{70C2F4B1-83BA-4528-844B-59EF083096E1}" destId="{85E76825-743B-4312-9EE3-8BBC4954AA61}" srcOrd="0" destOrd="0" presId="urn:microsoft.com/office/officeart/2005/8/layout/hierarchy1"/>
    <dgm:cxn modelId="{DD831B62-20E2-4EDE-82DE-B5AB1F3D152B}" type="presParOf" srcId="{70C2F4B1-83BA-4528-844B-59EF083096E1}" destId="{C30F8EFE-D2FF-4921-92CE-92B4322ADF2E}" srcOrd="1" destOrd="0" presId="urn:microsoft.com/office/officeart/2005/8/layout/hierarchy1"/>
    <dgm:cxn modelId="{32AA4FCB-7A04-445C-9FF8-A8471ECE6A1F}" type="presParOf" srcId="{C30F8EFE-D2FF-4921-92CE-92B4322ADF2E}" destId="{E3423341-848F-4F2C-99E4-5755D87415A2}" srcOrd="0" destOrd="0" presId="urn:microsoft.com/office/officeart/2005/8/layout/hierarchy1"/>
    <dgm:cxn modelId="{E0143688-1851-40E0-BBF4-B059A51B374E}" type="presParOf" srcId="{E3423341-848F-4F2C-99E4-5755D87415A2}" destId="{A924E0F3-00BA-43B3-A50B-225D5BAC8591}" srcOrd="0" destOrd="0" presId="urn:microsoft.com/office/officeart/2005/8/layout/hierarchy1"/>
    <dgm:cxn modelId="{E58362FD-D9E9-4FB4-8280-2296A931FB0C}" type="presParOf" srcId="{E3423341-848F-4F2C-99E4-5755D87415A2}" destId="{48B0353D-7C2F-441A-8818-E7F4DD273096}" srcOrd="1" destOrd="0" presId="urn:microsoft.com/office/officeart/2005/8/layout/hierarchy1"/>
    <dgm:cxn modelId="{FC34F201-0D4C-40BC-971F-7B628FDC6FCC}" type="presParOf" srcId="{C30F8EFE-D2FF-4921-92CE-92B4322ADF2E}" destId="{E621B65A-5F47-4C0E-8D86-1610C62EC3CA}" srcOrd="1" destOrd="0" presId="urn:microsoft.com/office/officeart/2005/8/layout/hierarchy1"/>
    <dgm:cxn modelId="{5585952C-1FD2-46F6-AFDE-1C41D9B11334}" type="presParOf" srcId="{3FBE489E-C3C1-4807-983F-AAAB72F3E7AB}" destId="{73357DE3-8EC4-4C01-A684-225906B61F64}" srcOrd="2" destOrd="0" presId="urn:microsoft.com/office/officeart/2005/8/layout/hierarchy1"/>
    <dgm:cxn modelId="{736B0F52-219F-4A63-B6D2-B158DCCD5D1D}" type="presParOf" srcId="{3FBE489E-C3C1-4807-983F-AAAB72F3E7AB}" destId="{940B0648-5D42-4B01-BA86-4A3DAA15B7C2}" srcOrd="3" destOrd="0" presId="urn:microsoft.com/office/officeart/2005/8/layout/hierarchy1"/>
    <dgm:cxn modelId="{43FB96F8-C095-43AF-9C68-C957338BC257}" type="presParOf" srcId="{940B0648-5D42-4B01-BA86-4A3DAA15B7C2}" destId="{DE3D6BA2-EF4F-49F1-8B5D-93C94B598642}" srcOrd="0" destOrd="0" presId="urn:microsoft.com/office/officeart/2005/8/layout/hierarchy1"/>
    <dgm:cxn modelId="{4904FF30-A2BC-4D72-A13D-4D8219560F14}" type="presParOf" srcId="{DE3D6BA2-EF4F-49F1-8B5D-93C94B598642}" destId="{75AD24A6-0F03-494A-AE7D-73862C10970B}" srcOrd="0" destOrd="0" presId="urn:microsoft.com/office/officeart/2005/8/layout/hierarchy1"/>
    <dgm:cxn modelId="{7A48725D-2304-454C-9DC7-986FB0FD1F90}" type="presParOf" srcId="{DE3D6BA2-EF4F-49F1-8B5D-93C94B598642}" destId="{78A8D01C-E321-4D09-9CD9-03FF285927B1}" srcOrd="1" destOrd="0" presId="urn:microsoft.com/office/officeart/2005/8/layout/hierarchy1"/>
    <dgm:cxn modelId="{02985E6F-225D-4E3D-8583-DCB7C1FB9EE8}" type="presParOf" srcId="{940B0648-5D42-4B01-BA86-4A3DAA15B7C2}" destId="{5C06E817-C9A7-48BD-A65E-3F34E1F9EAFB}" srcOrd="1" destOrd="0" presId="urn:microsoft.com/office/officeart/2005/8/layout/hierarchy1"/>
    <dgm:cxn modelId="{1C4B62AD-C222-4533-971B-EFB633386062}" type="presParOf" srcId="{5C06E817-C9A7-48BD-A65E-3F34E1F9EAFB}" destId="{C6F3655A-7D65-4F68-8FB3-61ABC94F23A3}" srcOrd="0" destOrd="0" presId="urn:microsoft.com/office/officeart/2005/8/layout/hierarchy1"/>
    <dgm:cxn modelId="{71B0C32D-BA2F-43D5-BB53-D872AF58EFF0}" type="presParOf" srcId="{5C06E817-C9A7-48BD-A65E-3F34E1F9EAFB}" destId="{1F776D6D-415D-4AAF-A985-2196856F48A5}" srcOrd="1" destOrd="0" presId="urn:microsoft.com/office/officeart/2005/8/layout/hierarchy1"/>
    <dgm:cxn modelId="{1E6D8266-4779-4361-9064-8A054FE08E39}" type="presParOf" srcId="{1F776D6D-415D-4AAF-A985-2196856F48A5}" destId="{1F81F9B2-C63B-487A-8C67-7A662D5D10AA}" srcOrd="0" destOrd="0" presId="urn:microsoft.com/office/officeart/2005/8/layout/hierarchy1"/>
    <dgm:cxn modelId="{EA57DAFA-D6C6-4C48-B4D2-F7CDE719E548}" type="presParOf" srcId="{1F81F9B2-C63B-487A-8C67-7A662D5D10AA}" destId="{D7A4070A-46EF-4BAC-8C97-9633E6D2A110}" srcOrd="0" destOrd="0" presId="urn:microsoft.com/office/officeart/2005/8/layout/hierarchy1"/>
    <dgm:cxn modelId="{2FF6FE05-8C03-48F1-AEB5-12D1AB7369B7}" type="presParOf" srcId="{1F81F9B2-C63B-487A-8C67-7A662D5D10AA}" destId="{FA62ED40-F9FF-44A0-8470-6BBA03B65842}" srcOrd="1" destOrd="0" presId="urn:microsoft.com/office/officeart/2005/8/layout/hierarchy1"/>
    <dgm:cxn modelId="{69DD8E50-0067-46A7-8914-F2220D421AE0}" type="presParOf" srcId="{1F776D6D-415D-4AAF-A985-2196856F48A5}" destId="{069A37B1-4D78-4DCC-A3E5-4E384F3FA626}" srcOrd="1" destOrd="0" presId="urn:microsoft.com/office/officeart/2005/8/layout/hierarchy1"/>
    <dgm:cxn modelId="{25D04FA7-168C-4B7A-8335-7206C92485CA}" type="presParOf" srcId="{3FBE489E-C3C1-4807-983F-AAAB72F3E7AB}" destId="{46EE2192-4F50-4F80-BE2D-B2D60D6D956E}" srcOrd="4" destOrd="0" presId="urn:microsoft.com/office/officeart/2005/8/layout/hierarchy1"/>
    <dgm:cxn modelId="{C461023F-BCA8-42EB-A828-DFABD7E34F99}" type="presParOf" srcId="{3FBE489E-C3C1-4807-983F-AAAB72F3E7AB}" destId="{4DC9AD63-CB8E-4487-A9F5-494A9EF46758}" srcOrd="5" destOrd="0" presId="urn:microsoft.com/office/officeart/2005/8/layout/hierarchy1"/>
    <dgm:cxn modelId="{817BE994-D34B-4D77-A521-EAA8062C2FB3}" type="presParOf" srcId="{4DC9AD63-CB8E-4487-A9F5-494A9EF46758}" destId="{E71E2915-2994-4CE2-A4C9-66D98AEBC24D}" srcOrd="0" destOrd="0" presId="urn:microsoft.com/office/officeart/2005/8/layout/hierarchy1"/>
    <dgm:cxn modelId="{22B96E77-D71C-4AB0-B573-779711C3A54F}" type="presParOf" srcId="{E71E2915-2994-4CE2-A4C9-66D98AEBC24D}" destId="{A1657183-3403-4370-947D-26C45E871836}" srcOrd="0" destOrd="0" presId="urn:microsoft.com/office/officeart/2005/8/layout/hierarchy1"/>
    <dgm:cxn modelId="{75AA3131-0574-4A40-B2E8-594770F1DBFE}" type="presParOf" srcId="{E71E2915-2994-4CE2-A4C9-66D98AEBC24D}" destId="{FA1D49B4-B879-4E23-9801-99B47230E494}" srcOrd="1" destOrd="0" presId="urn:microsoft.com/office/officeart/2005/8/layout/hierarchy1"/>
    <dgm:cxn modelId="{7BAAF66F-23A5-4F6F-9064-1780F42EB36C}" type="presParOf" srcId="{4DC9AD63-CB8E-4487-A9F5-494A9EF46758}" destId="{924EAF55-0DA5-4425-B36A-F735A1D163EF}" srcOrd="1" destOrd="0" presId="urn:microsoft.com/office/officeart/2005/8/layout/hierarchy1"/>
    <dgm:cxn modelId="{E623B420-3F4B-4AAF-BA87-0FDEE371C981}" type="presParOf" srcId="{924EAF55-0DA5-4425-B36A-F735A1D163EF}" destId="{78D7FB4F-CAF5-409D-AF99-FAF317DFD578}" srcOrd="0" destOrd="0" presId="urn:microsoft.com/office/officeart/2005/8/layout/hierarchy1"/>
    <dgm:cxn modelId="{98356851-0190-4B24-9330-0068CC4E28AE}" type="presParOf" srcId="{924EAF55-0DA5-4425-B36A-F735A1D163EF}" destId="{CC36EF64-5AA1-4E08-88B3-A5A5A37EDE18}" srcOrd="1" destOrd="0" presId="urn:microsoft.com/office/officeart/2005/8/layout/hierarchy1"/>
    <dgm:cxn modelId="{4EB5813B-2D0C-49B9-B576-0C6DD4C0C413}" type="presParOf" srcId="{CC36EF64-5AA1-4E08-88B3-A5A5A37EDE18}" destId="{58DD8D22-C46E-49D9-A2E8-EEBFBA9C56D5}" srcOrd="0" destOrd="0" presId="urn:microsoft.com/office/officeart/2005/8/layout/hierarchy1"/>
    <dgm:cxn modelId="{D2E257B4-1569-447D-91CC-DF2F8EAAFD32}" type="presParOf" srcId="{58DD8D22-C46E-49D9-A2E8-EEBFBA9C56D5}" destId="{9DD2B9F2-3904-4B65-A8EB-68FE798463A7}" srcOrd="0" destOrd="0" presId="urn:microsoft.com/office/officeart/2005/8/layout/hierarchy1"/>
    <dgm:cxn modelId="{AC4ED4FE-05AF-4C81-B85B-3D3FC80AF18E}" type="presParOf" srcId="{58DD8D22-C46E-49D9-A2E8-EEBFBA9C56D5}" destId="{E592365A-D2DD-498C-8D33-2EAD16666823}" srcOrd="1" destOrd="0" presId="urn:microsoft.com/office/officeart/2005/8/layout/hierarchy1"/>
    <dgm:cxn modelId="{1A45BE11-CB26-4D4C-B752-33379FC97066}" type="presParOf" srcId="{CC36EF64-5AA1-4E08-88B3-A5A5A37EDE18}" destId="{BB776BC4-FA25-44C3-B06E-B39E5B2785D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D7FB4F-CAF5-409D-AF99-FAF317DFD578}">
      <dsp:nvSpPr>
        <dsp:cNvPr id="0" name=""/>
        <dsp:cNvSpPr/>
      </dsp:nvSpPr>
      <dsp:spPr>
        <a:xfrm>
          <a:off x="6104881" y="2724914"/>
          <a:ext cx="91440" cy="507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496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EE2192-4F50-4F80-BE2D-B2D60D6D956E}">
      <dsp:nvSpPr>
        <dsp:cNvPr id="0" name=""/>
        <dsp:cNvSpPr/>
      </dsp:nvSpPr>
      <dsp:spPr>
        <a:xfrm>
          <a:off x="4017857" y="1109360"/>
          <a:ext cx="2132744" cy="507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43"/>
              </a:lnTo>
              <a:lnTo>
                <a:pt x="2132744" y="345843"/>
              </a:lnTo>
              <a:lnTo>
                <a:pt x="2132744" y="50749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3655A-7D65-4F68-8FB3-61ABC94F23A3}">
      <dsp:nvSpPr>
        <dsp:cNvPr id="0" name=""/>
        <dsp:cNvSpPr/>
      </dsp:nvSpPr>
      <dsp:spPr>
        <a:xfrm>
          <a:off x="3972137" y="2724914"/>
          <a:ext cx="91440" cy="507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496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57DE3-8EC4-4C01-A684-225906B61F64}">
      <dsp:nvSpPr>
        <dsp:cNvPr id="0" name=""/>
        <dsp:cNvSpPr/>
      </dsp:nvSpPr>
      <dsp:spPr>
        <a:xfrm>
          <a:off x="3972137" y="1109360"/>
          <a:ext cx="91440" cy="507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49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E76825-743B-4312-9EE3-8BBC4954AA61}">
      <dsp:nvSpPr>
        <dsp:cNvPr id="0" name=""/>
        <dsp:cNvSpPr/>
      </dsp:nvSpPr>
      <dsp:spPr>
        <a:xfrm>
          <a:off x="1839392" y="2724914"/>
          <a:ext cx="91440" cy="507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496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E09DC1-2A90-4D05-BA05-D7EB5ED5E717}">
      <dsp:nvSpPr>
        <dsp:cNvPr id="0" name=""/>
        <dsp:cNvSpPr/>
      </dsp:nvSpPr>
      <dsp:spPr>
        <a:xfrm>
          <a:off x="1885112" y="1109360"/>
          <a:ext cx="2132744" cy="507496"/>
        </a:xfrm>
        <a:custGeom>
          <a:avLst/>
          <a:gdLst/>
          <a:ahLst/>
          <a:cxnLst/>
          <a:rect l="0" t="0" r="0" b="0"/>
          <a:pathLst>
            <a:path>
              <a:moveTo>
                <a:pt x="2132744" y="0"/>
              </a:moveTo>
              <a:lnTo>
                <a:pt x="2132744" y="345843"/>
              </a:lnTo>
              <a:lnTo>
                <a:pt x="0" y="345843"/>
              </a:lnTo>
              <a:lnTo>
                <a:pt x="0" y="50749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60AB0A-7791-4449-B6DC-7643DFA58A51}">
      <dsp:nvSpPr>
        <dsp:cNvPr id="0" name=""/>
        <dsp:cNvSpPr/>
      </dsp:nvSpPr>
      <dsp:spPr>
        <a:xfrm>
          <a:off x="3145370" y="1303"/>
          <a:ext cx="1744972" cy="11080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D094D-1761-4772-BBE8-3E6D90E19CB4}">
      <dsp:nvSpPr>
        <dsp:cNvPr id="0" name=""/>
        <dsp:cNvSpPr/>
      </dsp:nvSpPr>
      <dsp:spPr>
        <a:xfrm>
          <a:off x="3339256" y="185494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LEDENO DOBA</a:t>
          </a:r>
          <a:endParaRPr lang="hr-HR" sz="2100" kern="1200" dirty="0"/>
        </a:p>
      </dsp:txBody>
      <dsp:txXfrm>
        <a:off x="3339256" y="185494"/>
        <a:ext cx="1744972" cy="1108057"/>
      </dsp:txXfrm>
    </dsp:sp>
    <dsp:sp modelId="{623FEDE2-2F05-4F36-878E-E852BDD46D1D}">
      <dsp:nvSpPr>
        <dsp:cNvPr id="0" name=""/>
        <dsp:cNvSpPr/>
      </dsp:nvSpPr>
      <dsp:spPr>
        <a:xfrm>
          <a:off x="1012626" y="1616856"/>
          <a:ext cx="1744972" cy="11080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C6E53-DC4F-4DB0-BFB6-2A016811DDF3}">
      <dsp:nvSpPr>
        <dsp:cNvPr id="0" name=""/>
        <dsp:cNvSpPr/>
      </dsp:nvSpPr>
      <dsp:spPr>
        <a:xfrm>
          <a:off x="1206512" y="1801048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MANNY</a:t>
          </a:r>
          <a:endParaRPr lang="hr-HR" sz="2100" kern="1200" dirty="0"/>
        </a:p>
      </dsp:txBody>
      <dsp:txXfrm>
        <a:off x="1206512" y="1801048"/>
        <a:ext cx="1744972" cy="1108057"/>
      </dsp:txXfrm>
    </dsp:sp>
    <dsp:sp modelId="{A924E0F3-00BA-43B3-A50B-225D5BAC8591}">
      <dsp:nvSpPr>
        <dsp:cNvPr id="0" name=""/>
        <dsp:cNvSpPr/>
      </dsp:nvSpPr>
      <dsp:spPr>
        <a:xfrm>
          <a:off x="1012626" y="3232410"/>
          <a:ext cx="1744972" cy="11080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B0353D-7C2F-441A-8818-E7F4DD273096}">
      <dsp:nvSpPr>
        <dsp:cNvPr id="0" name=""/>
        <dsp:cNvSpPr/>
      </dsp:nvSpPr>
      <dsp:spPr>
        <a:xfrm>
          <a:off x="1206512" y="3416602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DEBEO, PAŽLJIV,…</a:t>
          </a:r>
          <a:endParaRPr lang="hr-HR" sz="2100" kern="1200" dirty="0"/>
        </a:p>
      </dsp:txBody>
      <dsp:txXfrm>
        <a:off x="1206512" y="3416602"/>
        <a:ext cx="1744972" cy="1108057"/>
      </dsp:txXfrm>
    </dsp:sp>
    <dsp:sp modelId="{75AD24A6-0F03-494A-AE7D-73862C10970B}">
      <dsp:nvSpPr>
        <dsp:cNvPr id="0" name=""/>
        <dsp:cNvSpPr/>
      </dsp:nvSpPr>
      <dsp:spPr>
        <a:xfrm>
          <a:off x="3145370" y="1616856"/>
          <a:ext cx="1744972" cy="11080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A8D01C-E321-4D09-9CD9-03FF285927B1}">
      <dsp:nvSpPr>
        <dsp:cNvPr id="0" name=""/>
        <dsp:cNvSpPr/>
      </dsp:nvSpPr>
      <dsp:spPr>
        <a:xfrm>
          <a:off x="3339256" y="1801048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SID</a:t>
          </a:r>
          <a:endParaRPr lang="hr-HR" sz="2100" kern="1200" dirty="0"/>
        </a:p>
      </dsp:txBody>
      <dsp:txXfrm>
        <a:off x="3339256" y="1801048"/>
        <a:ext cx="1744972" cy="1108057"/>
      </dsp:txXfrm>
    </dsp:sp>
    <dsp:sp modelId="{D7A4070A-46EF-4BAC-8C97-9633E6D2A110}">
      <dsp:nvSpPr>
        <dsp:cNvPr id="0" name=""/>
        <dsp:cNvSpPr/>
      </dsp:nvSpPr>
      <dsp:spPr>
        <a:xfrm>
          <a:off x="3145370" y="3232410"/>
          <a:ext cx="1744972" cy="11080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62ED40-F9FF-44A0-8470-6BBA03B65842}">
      <dsp:nvSpPr>
        <dsp:cNvPr id="0" name=""/>
        <dsp:cNvSpPr/>
      </dsp:nvSpPr>
      <dsp:spPr>
        <a:xfrm>
          <a:off x="3339256" y="3416602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LIJEN, NAPORAN,…</a:t>
          </a:r>
          <a:endParaRPr lang="hr-HR" sz="2100" kern="1200" dirty="0"/>
        </a:p>
      </dsp:txBody>
      <dsp:txXfrm>
        <a:off x="3339256" y="3416602"/>
        <a:ext cx="1744972" cy="1108057"/>
      </dsp:txXfrm>
    </dsp:sp>
    <dsp:sp modelId="{A1657183-3403-4370-947D-26C45E871836}">
      <dsp:nvSpPr>
        <dsp:cNvPr id="0" name=""/>
        <dsp:cNvSpPr/>
      </dsp:nvSpPr>
      <dsp:spPr>
        <a:xfrm>
          <a:off x="5278115" y="1616856"/>
          <a:ext cx="1744972" cy="11080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D49B4-B879-4E23-9801-99B47230E494}">
      <dsp:nvSpPr>
        <dsp:cNvPr id="0" name=""/>
        <dsp:cNvSpPr/>
      </dsp:nvSpPr>
      <dsp:spPr>
        <a:xfrm>
          <a:off x="5472000" y="1801048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DIEGO</a:t>
          </a:r>
          <a:endParaRPr lang="hr-HR" sz="2100" kern="1200" dirty="0"/>
        </a:p>
      </dsp:txBody>
      <dsp:txXfrm>
        <a:off x="5472000" y="1801048"/>
        <a:ext cx="1744972" cy="1108057"/>
      </dsp:txXfrm>
    </dsp:sp>
    <dsp:sp modelId="{9DD2B9F2-3904-4B65-A8EB-68FE798463A7}">
      <dsp:nvSpPr>
        <dsp:cNvPr id="0" name=""/>
        <dsp:cNvSpPr/>
      </dsp:nvSpPr>
      <dsp:spPr>
        <a:xfrm>
          <a:off x="5278115" y="3232410"/>
          <a:ext cx="1744972" cy="11080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2365A-D2DD-498C-8D33-2EAD16666823}">
      <dsp:nvSpPr>
        <dsp:cNvPr id="0" name=""/>
        <dsp:cNvSpPr/>
      </dsp:nvSpPr>
      <dsp:spPr>
        <a:xfrm>
          <a:off x="5472000" y="3416602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OPASAN, SPREMAN POMOĆI</a:t>
          </a:r>
          <a:endParaRPr lang="hr-HR" sz="2100" kern="1200" dirty="0"/>
        </a:p>
      </dsp:txBody>
      <dsp:txXfrm>
        <a:off x="5472000" y="3416602"/>
        <a:ext cx="1744972" cy="1108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60C4-CC0B-4885-81C0-2616543046DD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D979-F267-4ED4-9F8B-A1DFD5CD49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60C4-CC0B-4885-81C0-2616543046DD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D979-F267-4ED4-9F8B-A1DFD5CD49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60C4-CC0B-4885-81C0-2616543046DD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D979-F267-4ED4-9F8B-A1DFD5CD49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60C4-CC0B-4885-81C0-2616543046DD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D979-F267-4ED4-9F8B-A1DFD5CD49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60C4-CC0B-4885-81C0-2616543046DD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D979-F267-4ED4-9F8B-A1DFD5CD49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60C4-CC0B-4885-81C0-2616543046DD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D979-F267-4ED4-9F8B-A1DFD5CD49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60C4-CC0B-4885-81C0-2616543046DD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D979-F267-4ED4-9F8B-A1DFD5CD49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60C4-CC0B-4885-81C0-2616543046DD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D979-F267-4ED4-9F8B-A1DFD5CD49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60C4-CC0B-4885-81C0-2616543046DD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D979-F267-4ED4-9F8B-A1DFD5CD49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60C4-CC0B-4885-81C0-2616543046DD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D979-F267-4ED4-9F8B-A1DFD5CD49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60C4-CC0B-4885-81C0-2616543046DD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D979-F267-4ED4-9F8B-A1DFD5CD49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A60C4-CC0B-4885-81C0-2616543046DD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7D979-F267-4ED4-9F8B-A1DFD5CD493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tanifilmovi.rs/category/dugometrazni-crtani-filmovi-sa-prevodom/ledeno-dob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2500298" y="1785926"/>
            <a:ext cx="4071966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9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CRTIĆI</a:t>
            </a:r>
          </a:p>
          <a:p>
            <a:pPr algn="ctr"/>
            <a:endParaRPr lang="hr-HR" sz="9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thesouthpawkc.files.wordpress.com/2010/12/ice-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74"/>
          </a:xfrm>
          <a:prstGeom prst="rect">
            <a:avLst/>
          </a:prstGeom>
          <a:noFill/>
        </p:spPr>
      </p:pic>
      <p:sp>
        <p:nvSpPr>
          <p:cNvPr id="6" name="TekstniOkvir 5"/>
          <p:cNvSpPr txBox="1"/>
          <p:nvPr/>
        </p:nvSpPr>
        <p:spPr>
          <a:xfrm>
            <a:off x="714348" y="214290"/>
            <a:ext cx="5071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 smtClean="0"/>
              <a:t>Svi zajedno žive </a:t>
            </a:r>
            <a:r>
              <a:rPr lang="hr-HR" sz="3600" b="1" dirty="0" smtClean="0"/>
              <a:t>sretno!!!</a:t>
            </a:r>
            <a:endParaRPr lang="hr-H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r>
              <a:rPr lang="hr-HR" sz="4800" dirty="0" smtClean="0"/>
              <a:t>Literatura: </a:t>
            </a:r>
            <a:r>
              <a:rPr lang="hr-HR" sz="2800" dirty="0" smtClean="0">
                <a:hlinkClick r:id="rId2"/>
              </a:rPr>
              <a:t>http://www.crtanifilmovi.rs/</a:t>
            </a:r>
            <a:r>
              <a:rPr lang="hr-HR" sz="2800" dirty="0" err="1" smtClean="0">
                <a:hlinkClick r:id="rId2"/>
              </a:rPr>
              <a:t>category</a:t>
            </a:r>
            <a:r>
              <a:rPr lang="hr-HR" sz="2800" dirty="0" smtClean="0">
                <a:hlinkClick r:id="rId2"/>
              </a:rPr>
              <a:t>/</a:t>
            </a:r>
            <a:r>
              <a:rPr lang="hr-HR" sz="2800" dirty="0" err="1" smtClean="0">
                <a:hlinkClick r:id="rId2"/>
              </a:rPr>
              <a:t>dugometrazni</a:t>
            </a:r>
            <a:r>
              <a:rPr lang="hr-HR" sz="2800" dirty="0" smtClean="0">
                <a:hlinkClick r:id="rId2"/>
              </a:rPr>
              <a:t>-crtani-filmovi-sa-</a:t>
            </a:r>
            <a:r>
              <a:rPr lang="hr-HR" sz="2800" dirty="0" err="1" smtClean="0">
                <a:hlinkClick r:id="rId2"/>
              </a:rPr>
              <a:t>prevodom</a:t>
            </a:r>
            <a:r>
              <a:rPr lang="hr-HR" sz="2800" dirty="0" smtClean="0">
                <a:hlinkClick r:id="rId2"/>
              </a:rPr>
              <a:t>/ledeno-doba</a:t>
            </a:r>
            <a:r>
              <a:rPr lang="hr-HR" sz="2800" dirty="0" smtClean="0">
                <a:hlinkClick r:id="rId2"/>
              </a:rPr>
              <a:t>/</a:t>
            </a:r>
            <a:endParaRPr lang="hr-HR" sz="2800" dirty="0" smtClean="0"/>
          </a:p>
          <a:p>
            <a:pPr>
              <a:buNone/>
            </a:pPr>
            <a:endParaRPr lang="hr-HR" sz="2800" dirty="0" smtClean="0"/>
          </a:p>
          <a:p>
            <a:r>
              <a:rPr lang="hr-HR" sz="4800" dirty="0" smtClean="0"/>
              <a:t>izradila</a:t>
            </a:r>
            <a:r>
              <a:rPr lang="hr-HR" sz="4800" dirty="0" smtClean="0"/>
              <a:t>: Lucija </a:t>
            </a:r>
            <a:r>
              <a:rPr lang="hr-HR" sz="4800" dirty="0" err="1" smtClean="0"/>
              <a:t>Sajko</a:t>
            </a:r>
            <a:r>
              <a:rPr lang="hr-HR" sz="4800" dirty="0" smtClean="0"/>
              <a:t>,  </a:t>
            </a:r>
            <a:r>
              <a:rPr lang="hr-HR" sz="4800" dirty="0" smtClean="0"/>
              <a:t>7.a</a:t>
            </a:r>
          </a:p>
          <a:p>
            <a:endParaRPr lang="hr-HR" sz="4800" dirty="0" smtClean="0"/>
          </a:p>
          <a:p>
            <a:endParaRPr lang="hr-HR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28596" y="11429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http://images4.fanpop.com/image/photos/22600000/Manny-ice-age-22617756-177-207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2500306"/>
            <a:ext cx="1404947" cy="1643074"/>
          </a:xfrm>
          <a:prstGeom prst="rect">
            <a:avLst/>
          </a:prstGeom>
          <a:noFill/>
        </p:spPr>
      </p:pic>
      <p:pic>
        <p:nvPicPr>
          <p:cNvPr id="6150" name="Picture 6" descr="http://www.kloental.com/tl_files/kloental/images/news_press/Sid_Ice_A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2214554"/>
            <a:ext cx="1545204" cy="1776097"/>
          </a:xfrm>
          <a:prstGeom prst="rect">
            <a:avLst/>
          </a:prstGeom>
          <a:noFill/>
        </p:spPr>
      </p:pic>
      <p:pic>
        <p:nvPicPr>
          <p:cNvPr id="6152" name="Picture 8" descr="http://comedyforanimators.com/wp-content/uploads/2012/07/Die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7884" y="2428868"/>
            <a:ext cx="2365801" cy="1361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DIEGO</a:t>
            </a:r>
            <a:endParaRPr lang="hr-HR" dirty="0"/>
          </a:p>
        </p:txBody>
      </p:sp>
      <p:pic>
        <p:nvPicPr>
          <p:cNvPr id="1026" name="Picture 2" descr="http://cartoonpapers.com/wp-content/uploads/2014/02/ice_age_diego_by_schnuffelienchen-d4w53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643314"/>
            <a:ext cx="4357718" cy="2723574"/>
          </a:xfrm>
          <a:prstGeom prst="rect">
            <a:avLst/>
          </a:prstGeom>
          <a:noFill/>
        </p:spPr>
      </p:pic>
      <p:sp>
        <p:nvSpPr>
          <p:cNvPr id="6" name="TekstniOkvir 5"/>
          <p:cNvSpPr txBox="1"/>
          <p:nvPr/>
        </p:nvSpPr>
        <p:spPr>
          <a:xfrm>
            <a:off x="285720" y="1500174"/>
            <a:ext cx="8501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3600" dirty="0" smtClean="0"/>
              <a:t>član </a:t>
            </a:r>
            <a:r>
              <a:rPr lang="hr-HR" sz="3600" dirty="0" smtClean="0"/>
              <a:t>opasnog </a:t>
            </a:r>
            <a:r>
              <a:rPr lang="hr-HR" sz="3600" dirty="0" smtClean="0"/>
              <a:t>čopora</a:t>
            </a:r>
            <a:endParaRPr lang="hr-HR" sz="3600" dirty="0" smtClean="0"/>
          </a:p>
          <a:p>
            <a:pPr>
              <a:buFont typeface="Arial" pitchFamily="34" charset="0"/>
              <a:buChar char="•"/>
            </a:pPr>
            <a:r>
              <a:rPr lang="hr-HR" sz="3600" dirty="0" smtClean="0"/>
              <a:t> </a:t>
            </a:r>
            <a:r>
              <a:rPr lang="hr-HR" sz="3600" dirty="0" smtClean="0"/>
              <a:t>susreće </a:t>
            </a:r>
            <a:r>
              <a:rPr lang="hr-HR" sz="3600" dirty="0" err="1" smtClean="0"/>
              <a:t>Mannya</a:t>
            </a:r>
            <a:r>
              <a:rPr lang="hr-HR" sz="3600" dirty="0" smtClean="0"/>
              <a:t> </a:t>
            </a:r>
            <a:r>
              <a:rPr lang="hr-HR" sz="3600" dirty="0" smtClean="0"/>
              <a:t>i njegovu </a:t>
            </a:r>
            <a:r>
              <a:rPr lang="hr-HR" sz="3600" dirty="0" smtClean="0"/>
              <a:t>družbu  i </a:t>
            </a:r>
          </a:p>
          <a:p>
            <a:r>
              <a:rPr lang="hr-HR" sz="3600" dirty="0" smtClean="0"/>
              <a:t>postaje </a:t>
            </a:r>
            <a:r>
              <a:rPr lang="hr-HR" sz="3600" dirty="0" smtClean="0"/>
              <a:t>pravi  </a:t>
            </a:r>
            <a:r>
              <a:rPr lang="hr-HR" sz="3600" dirty="0" smtClean="0"/>
              <a:t>prijatelj</a:t>
            </a:r>
            <a:endParaRPr lang="hr-H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SID</a:t>
            </a:r>
            <a:endParaRPr lang="hr-HR" dirty="0"/>
          </a:p>
        </p:txBody>
      </p:sp>
      <p:pic>
        <p:nvPicPr>
          <p:cNvPr id="20482" name="Picture 2" descr="http://images4.fanpop.com/image/photos/22600000/Sid-ice-age-22617668-500-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4762500" cy="4762500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3786182" y="2428868"/>
            <a:ext cx="5143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hr-HR" sz="2800" dirty="0" smtClean="0"/>
              <a:t> d</a:t>
            </a:r>
            <a:r>
              <a:rPr lang="hr-HR" sz="2800" dirty="0" smtClean="0"/>
              <a:t>osađuje </a:t>
            </a:r>
            <a:r>
              <a:rPr lang="hr-HR" sz="2800" dirty="0" err="1" smtClean="0"/>
              <a:t>Mannyu</a:t>
            </a:r>
            <a:endParaRPr lang="hr-HR" sz="2800" dirty="0" smtClean="0"/>
          </a:p>
          <a:p>
            <a:pPr>
              <a:buFont typeface="Courier New" pitchFamily="49" charset="0"/>
              <a:buChar char="o"/>
            </a:pPr>
            <a:r>
              <a:rPr lang="hr-HR" sz="2800" dirty="0" smtClean="0"/>
              <a:t> trudi </a:t>
            </a:r>
            <a:r>
              <a:rPr lang="hr-HR" sz="2800" dirty="0" smtClean="0"/>
              <a:t>se biti  što bolji </a:t>
            </a:r>
            <a:r>
              <a:rPr lang="hr-HR" sz="2800" dirty="0" smtClean="0"/>
              <a:t>prijatelj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MANNY</a:t>
            </a:r>
            <a:endParaRPr lang="hr-HR" dirty="0"/>
          </a:p>
        </p:txBody>
      </p:sp>
      <p:pic>
        <p:nvPicPr>
          <p:cNvPr id="1026" name="Picture 2" descr="http://img.geocaching.com/cache/20bd7942-853b-4d56-b316-ef5aa733c8ec.jpg?rnd=0.1393649?rnd=0.67553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6331046" cy="3643338"/>
          </a:xfrm>
          <a:prstGeom prst="rect">
            <a:avLst/>
          </a:prstGeom>
          <a:noFill/>
        </p:spPr>
      </p:pic>
      <p:sp>
        <p:nvSpPr>
          <p:cNvPr id="7" name="TekstniOkvir 6"/>
          <p:cNvSpPr txBox="1"/>
          <p:nvPr/>
        </p:nvSpPr>
        <p:spPr>
          <a:xfrm>
            <a:off x="4569543" y="2714620"/>
            <a:ext cx="4574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hr-HR" sz="2800" dirty="0" smtClean="0"/>
              <a:t> m</a:t>
            </a:r>
            <a:r>
              <a:rPr lang="hr-HR" sz="2800" dirty="0" smtClean="0"/>
              <a:t>isli </a:t>
            </a:r>
            <a:r>
              <a:rPr lang="hr-HR" sz="2800" dirty="0" smtClean="0"/>
              <a:t>da je jedini preživjeli mamut, kada…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2500298" y="2071678"/>
            <a:ext cx="50720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 smtClean="0"/>
              <a:t>Imate li ideju??? :P</a:t>
            </a:r>
            <a:endParaRPr lang="hr-HR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ce-age.hupont.hu/felhasznalok_uj/4/6/46710/kepfeltoltes/ellie_ice_age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6249978" cy="5214950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3989704" y="2643182"/>
            <a:ext cx="5154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smtClean="0"/>
              <a:t>…susreće </a:t>
            </a:r>
            <a:r>
              <a:rPr lang="hr-HR" sz="3600" dirty="0" err="1" smtClean="0"/>
              <a:t>mamuticu</a:t>
            </a:r>
            <a:r>
              <a:rPr lang="hr-HR" sz="3600" dirty="0" smtClean="0"/>
              <a:t> </a:t>
            </a:r>
            <a:r>
              <a:rPr lang="hr-HR" sz="3600" dirty="0" err="1" smtClean="0"/>
              <a:t>Ellu</a:t>
            </a:r>
            <a:r>
              <a:rPr lang="hr-HR" sz="3600" dirty="0" smtClean="0"/>
              <a:t>!!!</a:t>
            </a:r>
            <a:endParaRPr lang="hr-H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static2.wikia.nocookie.net/__cb20110927222741/iceage/images/d/d2/45463-Sondermotiv_17jpeg_1400x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500306"/>
            <a:ext cx="6589106" cy="4000528"/>
          </a:xfrm>
          <a:prstGeom prst="rect">
            <a:avLst/>
          </a:prstGeom>
          <a:noFill/>
        </p:spPr>
      </p:pic>
      <p:sp>
        <p:nvSpPr>
          <p:cNvPr id="6" name="TekstniOkvir 5"/>
          <p:cNvSpPr txBox="1"/>
          <p:nvPr/>
        </p:nvSpPr>
        <p:spPr>
          <a:xfrm>
            <a:off x="785786" y="714356"/>
            <a:ext cx="4866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err="1" smtClean="0"/>
              <a:t>Ella</a:t>
            </a:r>
            <a:r>
              <a:rPr lang="hr-HR" sz="4000" dirty="0" smtClean="0"/>
              <a:t> i </a:t>
            </a:r>
            <a:r>
              <a:rPr lang="hr-HR" sz="4000" dirty="0" err="1" smtClean="0"/>
              <a:t>Manny</a:t>
            </a:r>
            <a:r>
              <a:rPr lang="hr-HR" sz="4000" dirty="0" smtClean="0"/>
              <a:t> se </a:t>
            </a:r>
            <a:r>
              <a:rPr lang="hr-HR" sz="4000" dirty="0" smtClean="0"/>
              <a:t>zaljube</a:t>
            </a:r>
            <a:endParaRPr lang="hr-HR" sz="4000" dirty="0"/>
          </a:p>
        </p:txBody>
      </p:sp>
      <p:pic>
        <p:nvPicPr>
          <p:cNvPr id="2049" name="Picture 1" descr="C:\Documents and Settings\7AB\Local Settings\Temporary Internet Files\Content.IE5\UVMZSLSN\MC90041271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714488"/>
            <a:ext cx="1716621" cy="1656503"/>
          </a:xfrm>
          <a:prstGeom prst="rect">
            <a:avLst/>
          </a:prstGeom>
          <a:noFill/>
        </p:spPr>
      </p:pic>
      <p:pic>
        <p:nvPicPr>
          <p:cNvPr id="2050" name="Picture 2" descr="C:\Documents and Settings\7AB\Local Settings\Temporary Internet Files\Content.IE5\UVMZSLSN\MC90041271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643050"/>
            <a:ext cx="1788059" cy="1725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ages5.fanpop.com/image/photos/31800000/Cuteness-ellie-from-ice-age-31819228-244-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285992"/>
            <a:ext cx="5000660" cy="4221869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3286084" y="1571612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 smtClean="0"/>
              <a:t>Ella</a:t>
            </a:r>
            <a:r>
              <a:rPr lang="hr-HR" sz="3200" dirty="0" smtClean="0"/>
              <a:t> rodi </a:t>
            </a:r>
            <a:r>
              <a:rPr lang="hr-HR" sz="3200" dirty="0" err="1" smtClean="0"/>
              <a:t>preslatku</a:t>
            </a:r>
            <a:r>
              <a:rPr lang="hr-HR" sz="3200" dirty="0" smtClean="0"/>
              <a:t> </a:t>
            </a:r>
            <a:r>
              <a:rPr lang="hr-HR" sz="3200" dirty="0" smtClean="0"/>
              <a:t>kćer </a:t>
            </a:r>
            <a:r>
              <a:rPr lang="hr-HR" sz="3200" dirty="0" smtClean="0"/>
              <a:t>Breskvicu</a:t>
            </a:r>
            <a:endParaRPr lang="hr-H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92</Words>
  <Application>Microsoft Office PowerPoint</Application>
  <PresentationFormat>Prikaz na zaslonu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Office tema</vt:lpstr>
      <vt:lpstr>Slajd 1</vt:lpstr>
      <vt:lpstr>Slajd 2</vt:lpstr>
      <vt:lpstr>DIEGO</vt:lpstr>
      <vt:lpstr>SID</vt:lpstr>
      <vt:lpstr>MANNY</vt:lpstr>
      <vt:lpstr>Slajd 6</vt:lpstr>
      <vt:lpstr>Slajd 7</vt:lpstr>
      <vt:lpstr>Slajd 8</vt:lpstr>
      <vt:lpstr>Slajd 9</vt:lpstr>
      <vt:lpstr>Slajd 10</vt:lpstr>
      <vt:lpstr>Slajd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7AB</dc:creator>
  <cp:lastModifiedBy>skola</cp:lastModifiedBy>
  <cp:revision>10</cp:revision>
  <dcterms:created xsi:type="dcterms:W3CDTF">2014-03-03T09:58:00Z</dcterms:created>
  <dcterms:modified xsi:type="dcterms:W3CDTF">2014-03-18T12:04:45Z</dcterms:modified>
</cp:coreProperties>
</file>