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770EC-B7A6-4968-8F7E-AAF02EA1DD9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C8C7B7D-FAFE-4861-95F9-7012C3DBB080}">
      <dgm:prSet phldrT="[Tekst]" custT="1"/>
      <dgm:spPr/>
      <dgm:t>
        <a:bodyPr/>
        <a:lstStyle/>
        <a:p>
          <a:r>
            <a:rPr lang="hr-HR" sz="3200" b="1" dirty="0" smtClean="0">
              <a:solidFill>
                <a:srgbClr val="00B050"/>
              </a:solidFill>
            </a:rPr>
            <a:t>Madagaskar</a:t>
          </a:r>
          <a:endParaRPr lang="hr-HR" sz="3200" b="1" dirty="0">
            <a:solidFill>
              <a:srgbClr val="00B050"/>
            </a:solidFill>
          </a:endParaRPr>
        </a:p>
      </dgm:t>
    </dgm:pt>
    <dgm:pt modelId="{2F72A3C1-7286-49B4-9415-5F563AFF1B81}" type="parTrans" cxnId="{00B6C5AE-DB7C-4D78-A176-077FF7389089}">
      <dgm:prSet/>
      <dgm:spPr/>
      <dgm:t>
        <a:bodyPr/>
        <a:lstStyle/>
        <a:p>
          <a:endParaRPr lang="hr-HR"/>
        </a:p>
      </dgm:t>
    </dgm:pt>
    <dgm:pt modelId="{5465017C-8AF0-4BA1-990D-D63DA5814441}" type="sibTrans" cxnId="{00B6C5AE-DB7C-4D78-A176-077FF7389089}">
      <dgm:prSet/>
      <dgm:spPr/>
      <dgm:t>
        <a:bodyPr/>
        <a:lstStyle/>
        <a:p>
          <a:endParaRPr lang="hr-HR"/>
        </a:p>
      </dgm:t>
    </dgm:pt>
    <dgm:pt modelId="{5195DC70-8126-4898-ACE7-7F8EE9F999C3}">
      <dgm:prSet phldrT="[Tekst]"/>
      <dgm:spPr/>
      <dgm:t>
        <a:bodyPr/>
        <a:lstStyle/>
        <a:p>
          <a:r>
            <a:rPr lang="hr-HR" dirty="0" err="1" smtClean="0"/>
            <a:t>Alex</a:t>
          </a:r>
          <a:endParaRPr lang="hr-HR" dirty="0" smtClean="0"/>
        </a:p>
      </dgm:t>
    </dgm:pt>
    <dgm:pt modelId="{3F903977-2EF6-4994-B751-DE856B5FFC84}" type="parTrans" cxnId="{ED3655C8-DFFA-4AE9-AB1D-5425544DF457}">
      <dgm:prSet/>
      <dgm:spPr/>
      <dgm:t>
        <a:bodyPr/>
        <a:lstStyle/>
        <a:p>
          <a:endParaRPr lang="hr-HR"/>
        </a:p>
      </dgm:t>
    </dgm:pt>
    <dgm:pt modelId="{B7A0A7AF-1EF1-4082-92C3-C6259799A60A}" type="sibTrans" cxnId="{ED3655C8-DFFA-4AE9-AB1D-5425544DF457}">
      <dgm:prSet/>
      <dgm:spPr/>
      <dgm:t>
        <a:bodyPr/>
        <a:lstStyle/>
        <a:p>
          <a:endParaRPr lang="hr-HR"/>
        </a:p>
      </dgm:t>
    </dgm:pt>
    <dgm:pt modelId="{9C3B24A8-9197-4BD8-8EED-732FAF75AA0A}">
      <dgm:prSet phldrT="[Tekst]"/>
      <dgm:spPr/>
      <dgm:t>
        <a:bodyPr/>
        <a:lstStyle/>
        <a:p>
          <a:r>
            <a:rPr lang="hr-HR" dirty="0" smtClean="0"/>
            <a:t>hrabar, mudar</a:t>
          </a:r>
          <a:endParaRPr lang="hr-HR" dirty="0"/>
        </a:p>
      </dgm:t>
    </dgm:pt>
    <dgm:pt modelId="{2FFCF922-06AE-4876-9CC9-5498FE577CD8}" type="parTrans" cxnId="{8A91E7C6-3CD2-45AB-8E4C-1FC853611883}">
      <dgm:prSet/>
      <dgm:spPr/>
      <dgm:t>
        <a:bodyPr/>
        <a:lstStyle/>
        <a:p>
          <a:endParaRPr lang="hr-HR"/>
        </a:p>
      </dgm:t>
    </dgm:pt>
    <dgm:pt modelId="{A653929B-33A6-4D32-B4C5-E964A9559B86}" type="sibTrans" cxnId="{8A91E7C6-3CD2-45AB-8E4C-1FC853611883}">
      <dgm:prSet/>
      <dgm:spPr/>
      <dgm:t>
        <a:bodyPr/>
        <a:lstStyle/>
        <a:p>
          <a:endParaRPr lang="hr-HR"/>
        </a:p>
      </dgm:t>
    </dgm:pt>
    <dgm:pt modelId="{7806D5AF-D148-4FFC-B81D-81D8C20D9089}">
      <dgm:prSet phldrT="[Tekst]"/>
      <dgm:spPr/>
      <dgm:t>
        <a:bodyPr/>
        <a:lstStyle/>
        <a:p>
          <a:r>
            <a:rPr lang="hr-HR" dirty="0" err="1" smtClean="0"/>
            <a:t>Marty</a:t>
          </a:r>
          <a:endParaRPr lang="hr-HR" dirty="0"/>
        </a:p>
      </dgm:t>
    </dgm:pt>
    <dgm:pt modelId="{AF9E1451-D7D9-4F85-9322-25827559C17B}" type="parTrans" cxnId="{57348A7B-C7A0-4BDF-BB05-E290B279498F}">
      <dgm:prSet/>
      <dgm:spPr/>
      <dgm:t>
        <a:bodyPr/>
        <a:lstStyle/>
        <a:p>
          <a:endParaRPr lang="hr-HR"/>
        </a:p>
      </dgm:t>
    </dgm:pt>
    <dgm:pt modelId="{188C1C9B-7C23-4CE0-8172-BAAB9FA553E1}" type="sibTrans" cxnId="{57348A7B-C7A0-4BDF-BB05-E290B279498F}">
      <dgm:prSet/>
      <dgm:spPr/>
      <dgm:t>
        <a:bodyPr/>
        <a:lstStyle/>
        <a:p>
          <a:endParaRPr lang="hr-HR"/>
        </a:p>
      </dgm:t>
    </dgm:pt>
    <dgm:pt modelId="{0DDF109C-AD38-45A6-9E00-07891108EB25}">
      <dgm:prSet phldrT="[Tekst]"/>
      <dgm:spPr/>
      <dgm:t>
        <a:bodyPr/>
        <a:lstStyle/>
        <a:p>
          <a:r>
            <a:rPr lang="hr-HR" dirty="0" smtClean="0"/>
            <a:t>druželjubiv, vedar</a:t>
          </a:r>
          <a:endParaRPr lang="hr-HR" dirty="0"/>
        </a:p>
      </dgm:t>
    </dgm:pt>
    <dgm:pt modelId="{10BD7885-4FC6-4E01-8CC8-0B7B7E53F9BF}" type="parTrans" cxnId="{917766E8-D1FE-4B78-B69D-CA90A39B4D92}">
      <dgm:prSet/>
      <dgm:spPr/>
      <dgm:t>
        <a:bodyPr/>
        <a:lstStyle/>
        <a:p>
          <a:endParaRPr lang="hr-HR"/>
        </a:p>
      </dgm:t>
    </dgm:pt>
    <dgm:pt modelId="{FBD1D895-9411-48C8-837E-4C63AD8DD67C}" type="sibTrans" cxnId="{917766E8-D1FE-4B78-B69D-CA90A39B4D92}">
      <dgm:prSet/>
      <dgm:spPr/>
      <dgm:t>
        <a:bodyPr/>
        <a:lstStyle/>
        <a:p>
          <a:endParaRPr lang="hr-HR"/>
        </a:p>
      </dgm:t>
    </dgm:pt>
    <dgm:pt modelId="{C3D89040-FAF4-4189-8FF2-5B167592FAEE}">
      <dgm:prSet/>
      <dgm:spPr/>
      <dgm:t>
        <a:bodyPr/>
        <a:lstStyle/>
        <a:p>
          <a:r>
            <a:rPr lang="hr-HR" dirty="0" err="1" smtClean="0"/>
            <a:t>Gloria</a:t>
          </a:r>
          <a:endParaRPr lang="hr-HR" dirty="0"/>
        </a:p>
      </dgm:t>
    </dgm:pt>
    <dgm:pt modelId="{4CBA5697-9AF4-471F-B236-D5816E5CEB13}" type="parTrans" cxnId="{12B13B3C-2AFC-4C21-B62B-B8DA7C287FFF}">
      <dgm:prSet/>
      <dgm:spPr/>
      <dgm:t>
        <a:bodyPr/>
        <a:lstStyle/>
        <a:p>
          <a:endParaRPr lang="hr-HR"/>
        </a:p>
      </dgm:t>
    </dgm:pt>
    <dgm:pt modelId="{F031E18F-0175-4B09-ACE5-CEE97BCA133C}" type="sibTrans" cxnId="{12B13B3C-2AFC-4C21-B62B-B8DA7C287FFF}">
      <dgm:prSet/>
      <dgm:spPr/>
      <dgm:t>
        <a:bodyPr/>
        <a:lstStyle/>
        <a:p>
          <a:endParaRPr lang="hr-HR"/>
        </a:p>
      </dgm:t>
    </dgm:pt>
    <dgm:pt modelId="{C76698FD-EDD2-46F8-B138-AA31AE79F3A0}">
      <dgm:prSet/>
      <dgm:spPr/>
      <dgm:t>
        <a:bodyPr/>
        <a:lstStyle/>
        <a:p>
          <a:r>
            <a:rPr lang="hr-HR" dirty="0" err="1" smtClean="0"/>
            <a:t>Melman</a:t>
          </a:r>
          <a:endParaRPr lang="hr-HR" dirty="0"/>
        </a:p>
      </dgm:t>
    </dgm:pt>
    <dgm:pt modelId="{44CED71D-14BD-4EA5-93AA-629DA975E893}" type="parTrans" cxnId="{73752431-5414-4D99-B40F-05E500020B62}">
      <dgm:prSet/>
      <dgm:spPr/>
      <dgm:t>
        <a:bodyPr/>
        <a:lstStyle/>
        <a:p>
          <a:endParaRPr lang="hr-HR"/>
        </a:p>
      </dgm:t>
    </dgm:pt>
    <dgm:pt modelId="{143719CA-AEC0-44EF-9050-CEDA6CF59AEE}" type="sibTrans" cxnId="{73752431-5414-4D99-B40F-05E500020B62}">
      <dgm:prSet/>
      <dgm:spPr/>
      <dgm:t>
        <a:bodyPr/>
        <a:lstStyle/>
        <a:p>
          <a:endParaRPr lang="hr-HR"/>
        </a:p>
      </dgm:t>
    </dgm:pt>
    <dgm:pt modelId="{640645FA-9562-465A-BDE9-7CDD1917E8FD}">
      <dgm:prSet/>
      <dgm:spPr/>
      <dgm:t>
        <a:bodyPr/>
        <a:lstStyle/>
        <a:p>
          <a:r>
            <a:rPr lang="hr-HR" dirty="0" smtClean="0"/>
            <a:t>Pingvini</a:t>
          </a:r>
          <a:endParaRPr lang="hr-HR" dirty="0"/>
        </a:p>
      </dgm:t>
    </dgm:pt>
    <dgm:pt modelId="{F6824FBC-C71E-49CF-BA82-E73F94DE29D7}" type="parTrans" cxnId="{CD2FDFA6-9387-4990-85F2-C97B44DA93F9}">
      <dgm:prSet/>
      <dgm:spPr/>
      <dgm:t>
        <a:bodyPr/>
        <a:lstStyle/>
        <a:p>
          <a:endParaRPr lang="hr-HR"/>
        </a:p>
      </dgm:t>
    </dgm:pt>
    <dgm:pt modelId="{511E32CC-5E6D-4617-BAD6-12D7A341EEEC}" type="sibTrans" cxnId="{CD2FDFA6-9387-4990-85F2-C97B44DA93F9}">
      <dgm:prSet/>
      <dgm:spPr/>
      <dgm:t>
        <a:bodyPr/>
        <a:lstStyle/>
        <a:p>
          <a:endParaRPr lang="hr-HR"/>
        </a:p>
      </dgm:t>
    </dgm:pt>
    <dgm:pt modelId="{3C4CB22D-B396-4C6D-80EF-60D48221E918}">
      <dgm:prSet/>
      <dgm:spPr/>
      <dgm:t>
        <a:bodyPr/>
        <a:lstStyle/>
        <a:p>
          <a:r>
            <a:rPr lang="hr-HR" dirty="0" smtClean="0"/>
            <a:t>snalažljiva, pametna </a:t>
          </a:r>
          <a:endParaRPr lang="hr-HR" dirty="0"/>
        </a:p>
      </dgm:t>
    </dgm:pt>
    <dgm:pt modelId="{E02433F8-6C2B-49CE-9A34-A85008CDF4C2}" type="parTrans" cxnId="{7A73B7CA-3AAE-459B-8EA4-2695108E26C3}">
      <dgm:prSet/>
      <dgm:spPr/>
      <dgm:t>
        <a:bodyPr/>
        <a:lstStyle/>
        <a:p>
          <a:endParaRPr lang="hr-HR"/>
        </a:p>
      </dgm:t>
    </dgm:pt>
    <dgm:pt modelId="{9276EE9B-8278-409A-8CBE-1F1CEE0932E4}" type="sibTrans" cxnId="{7A73B7CA-3AAE-459B-8EA4-2695108E26C3}">
      <dgm:prSet/>
      <dgm:spPr/>
      <dgm:t>
        <a:bodyPr/>
        <a:lstStyle/>
        <a:p>
          <a:endParaRPr lang="hr-HR"/>
        </a:p>
      </dgm:t>
    </dgm:pt>
    <dgm:pt modelId="{B2B14FC2-98DF-4A18-9A49-7F9176FA355D}">
      <dgm:prSet/>
      <dgm:spPr/>
      <dgm:t>
        <a:bodyPr/>
        <a:lstStyle/>
        <a:p>
          <a:r>
            <a:rPr lang="hr-HR" dirty="0" smtClean="0"/>
            <a:t>dobar prijatelj, pesimist</a:t>
          </a:r>
          <a:endParaRPr lang="hr-HR" dirty="0"/>
        </a:p>
      </dgm:t>
    </dgm:pt>
    <dgm:pt modelId="{F3B5AE1C-D37F-4F40-ACD0-5EEDD3649E93}" type="parTrans" cxnId="{4EAA0BD3-1290-4070-AB02-ED2406FC9AD5}">
      <dgm:prSet/>
      <dgm:spPr/>
      <dgm:t>
        <a:bodyPr/>
        <a:lstStyle/>
        <a:p>
          <a:endParaRPr lang="hr-HR"/>
        </a:p>
      </dgm:t>
    </dgm:pt>
    <dgm:pt modelId="{A6C01193-F146-455B-985A-3B82AEA2FCAC}" type="sibTrans" cxnId="{4EAA0BD3-1290-4070-AB02-ED2406FC9AD5}">
      <dgm:prSet/>
      <dgm:spPr/>
      <dgm:t>
        <a:bodyPr/>
        <a:lstStyle/>
        <a:p>
          <a:endParaRPr lang="hr-HR"/>
        </a:p>
      </dgm:t>
    </dgm:pt>
    <dgm:pt modelId="{DB99365A-6F9E-432C-89B7-2CA2F9BE3317}">
      <dgm:prSet/>
      <dgm:spPr/>
      <dgm:t>
        <a:bodyPr/>
        <a:lstStyle/>
        <a:p>
          <a:r>
            <a:rPr lang="hr-HR" dirty="0" smtClean="0"/>
            <a:t>lukavi, složni</a:t>
          </a:r>
          <a:endParaRPr lang="hr-HR" dirty="0"/>
        </a:p>
      </dgm:t>
    </dgm:pt>
    <dgm:pt modelId="{A72829F2-9F21-47D4-8C6C-1F1A5F7F6188}" type="parTrans" cxnId="{5DF85F4C-F5EB-4606-8541-C78319089614}">
      <dgm:prSet/>
      <dgm:spPr/>
      <dgm:t>
        <a:bodyPr/>
        <a:lstStyle/>
        <a:p>
          <a:endParaRPr lang="hr-HR"/>
        </a:p>
      </dgm:t>
    </dgm:pt>
    <dgm:pt modelId="{E87B2E6F-D3D3-48D8-B871-127FAE130617}" type="sibTrans" cxnId="{5DF85F4C-F5EB-4606-8541-C78319089614}">
      <dgm:prSet/>
      <dgm:spPr/>
      <dgm:t>
        <a:bodyPr/>
        <a:lstStyle/>
        <a:p>
          <a:endParaRPr lang="hr-HR"/>
        </a:p>
      </dgm:t>
    </dgm:pt>
    <dgm:pt modelId="{B349D2A3-5D89-4FEF-A587-4707098AC6D5}" type="pres">
      <dgm:prSet presAssocID="{711770EC-B7A6-4968-8F7E-AAF02EA1DD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1C0C587-E6C3-4A65-897E-8D7E8F061512}" type="pres">
      <dgm:prSet presAssocID="{6C8C7B7D-FAFE-4861-95F9-7012C3DBB080}" presName="hierRoot1" presStyleCnt="0"/>
      <dgm:spPr/>
    </dgm:pt>
    <dgm:pt modelId="{D54D1AC8-426A-4834-9417-70E49FB4243C}" type="pres">
      <dgm:prSet presAssocID="{6C8C7B7D-FAFE-4861-95F9-7012C3DBB080}" presName="composite" presStyleCnt="0"/>
      <dgm:spPr/>
    </dgm:pt>
    <dgm:pt modelId="{27B0BA4A-39B4-440E-B923-A828995744EF}" type="pres">
      <dgm:prSet presAssocID="{6C8C7B7D-FAFE-4861-95F9-7012C3DBB080}" presName="background" presStyleLbl="node0" presStyleIdx="0" presStyleCnt="1"/>
      <dgm:spPr/>
    </dgm:pt>
    <dgm:pt modelId="{83A588DA-C9B8-411C-8A96-F5DEB17B3814}" type="pres">
      <dgm:prSet presAssocID="{6C8C7B7D-FAFE-4861-95F9-7012C3DBB080}" presName="text" presStyleLbl="fgAcc0" presStyleIdx="0" presStyleCnt="1" custScaleX="240155" custScaleY="196155" custLinFactNeighborX="-8630" custLinFactNeighborY="-223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A6ED388-3A0D-4EC4-808A-66924109C01A}" type="pres">
      <dgm:prSet presAssocID="{6C8C7B7D-FAFE-4861-95F9-7012C3DBB080}" presName="hierChild2" presStyleCnt="0"/>
      <dgm:spPr/>
    </dgm:pt>
    <dgm:pt modelId="{C7C8B5AC-8867-4FC7-9656-3AEBD36E0D37}" type="pres">
      <dgm:prSet presAssocID="{3F903977-2EF6-4994-B751-DE856B5FFC84}" presName="Name10" presStyleLbl="parChTrans1D2" presStyleIdx="0" presStyleCnt="5"/>
      <dgm:spPr/>
      <dgm:t>
        <a:bodyPr/>
        <a:lstStyle/>
        <a:p>
          <a:endParaRPr lang="hr-HR"/>
        </a:p>
      </dgm:t>
    </dgm:pt>
    <dgm:pt modelId="{DFC6A60B-7CC9-4C71-B427-16693CB66FF9}" type="pres">
      <dgm:prSet presAssocID="{5195DC70-8126-4898-ACE7-7F8EE9F999C3}" presName="hierRoot2" presStyleCnt="0"/>
      <dgm:spPr/>
    </dgm:pt>
    <dgm:pt modelId="{0B940D46-F44C-449E-A98F-F877E7EAB1A4}" type="pres">
      <dgm:prSet presAssocID="{5195DC70-8126-4898-ACE7-7F8EE9F999C3}" presName="composite2" presStyleCnt="0"/>
      <dgm:spPr/>
    </dgm:pt>
    <dgm:pt modelId="{7A4B820A-2D52-4980-9CE8-10D4FDDA2982}" type="pres">
      <dgm:prSet presAssocID="{5195DC70-8126-4898-ACE7-7F8EE9F999C3}" presName="background2" presStyleLbl="node2" presStyleIdx="0" presStyleCnt="5"/>
      <dgm:spPr/>
    </dgm:pt>
    <dgm:pt modelId="{8529E811-55BE-40C8-9655-2C8689EB24E5}" type="pres">
      <dgm:prSet presAssocID="{5195DC70-8126-4898-ACE7-7F8EE9F999C3}" presName="text2" presStyleLbl="fgAcc2" presStyleIdx="0" presStyleCnt="5" custLinFactNeighborX="-11316" custLinFactNeighborY="-1164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C016986-7E29-4497-99CF-B7EAD0B2FCD2}" type="pres">
      <dgm:prSet presAssocID="{5195DC70-8126-4898-ACE7-7F8EE9F999C3}" presName="hierChild3" presStyleCnt="0"/>
      <dgm:spPr/>
    </dgm:pt>
    <dgm:pt modelId="{38C77921-3FB6-4224-A912-B3EE9FEEA785}" type="pres">
      <dgm:prSet presAssocID="{2FFCF922-06AE-4876-9CC9-5498FE577CD8}" presName="Name17" presStyleLbl="parChTrans1D3" presStyleIdx="0" presStyleCnt="5"/>
      <dgm:spPr/>
      <dgm:t>
        <a:bodyPr/>
        <a:lstStyle/>
        <a:p>
          <a:endParaRPr lang="hr-HR"/>
        </a:p>
      </dgm:t>
    </dgm:pt>
    <dgm:pt modelId="{1E43FEFC-5E7E-48BB-B7C4-B5ECB83FBF57}" type="pres">
      <dgm:prSet presAssocID="{9C3B24A8-9197-4BD8-8EED-732FAF75AA0A}" presName="hierRoot3" presStyleCnt="0"/>
      <dgm:spPr/>
    </dgm:pt>
    <dgm:pt modelId="{AB93C835-4ADD-45F3-829D-B021CD0D62C9}" type="pres">
      <dgm:prSet presAssocID="{9C3B24A8-9197-4BD8-8EED-732FAF75AA0A}" presName="composite3" presStyleCnt="0"/>
      <dgm:spPr/>
    </dgm:pt>
    <dgm:pt modelId="{2AB7BE5D-B279-4183-85F6-ACA6885DA019}" type="pres">
      <dgm:prSet presAssocID="{9C3B24A8-9197-4BD8-8EED-732FAF75AA0A}" presName="background3" presStyleLbl="node3" presStyleIdx="0" presStyleCnt="5"/>
      <dgm:spPr/>
    </dgm:pt>
    <dgm:pt modelId="{59770457-5141-4C7C-806C-F1E7695F071D}" type="pres">
      <dgm:prSet presAssocID="{9C3B24A8-9197-4BD8-8EED-732FAF75AA0A}" presName="text3" presStyleLbl="fgAcc3" presStyleIdx="0" presStyleCnt="5" custScaleX="123438" custScaleY="13587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971ABD6-B2B1-4531-8814-56302E12B5F0}" type="pres">
      <dgm:prSet presAssocID="{9C3B24A8-9197-4BD8-8EED-732FAF75AA0A}" presName="hierChild4" presStyleCnt="0"/>
      <dgm:spPr/>
    </dgm:pt>
    <dgm:pt modelId="{9E019828-BA24-4DC6-A239-130C1F9A8084}" type="pres">
      <dgm:prSet presAssocID="{AF9E1451-D7D9-4F85-9322-25827559C17B}" presName="Name10" presStyleLbl="parChTrans1D2" presStyleIdx="1" presStyleCnt="5"/>
      <dgm:spPr/>
      <dgm:t>
        <a:bodyPr/>
        <a:lstStyle/>
        <a:p>
          <a:endParaRPr lang="hr-HR"/>
        </a:p>
      </dgm:t>
    </dgm:pt>
    <dgm:pt modelId="{261FCFC2-65F3-463A-BF14-FFB0E35C0444}" type="pres">
      <dgm:prSet presAssocID="{7806D5AF-D148-4FFC-B81D-81D8C20D9089}" presName="hierRoot2" presStyleCnt="0"/>
      <dgm:spPr/>
    </dgm:pt>
    <dgm:pt modelId="{090E57A4-2B39-45C7-8EAE-27543780EB79}" type="pres">
      <dgm:prSet presAssocID="{7806D5AF-D148-4FFC-B81D-81D8C20D9089}" presName="composite2" presStyleCnt="0"/>
      <dgm:spPr/>
    </dgm:pt>
    <dgm:pt modelId="{C1FF1A42-FA2A-4A69-B5AD-12A6F812DF8C}" type="pres">
      <dgm:prSet presAssocID="{7806D5AF-D148-4FFC-B81D-81D8C20D9089}" presName="background2" presStyleLbl="node2" presStyleIdx="1" presStyleCnt="5"/>
      <dgm:spPr/>
    </dgm:pt>
    <dgm:pt modelId="{FB6416AF-666D-431D-B29D-BFFDF5DE5B04}" type="pres">
      <dgm:prSet presAssocID="{7806D5AF-D148-4FFC-B81D-81D8C20D9089}" presName="text2" presStyleLbl="fgAcc2" presStyleIdx="1" presStyleCnt="5" custLinFactNeighborX="-5582" custLinFactNeighborY="-1164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4B3A88A-3D53-4CF3-84C2-A71F4285BD55}" type="pres">
      <dgm:prSet presAssocID="{7806D5AF-D148-4FFC-B81D-81D8C20D9089}" presName="hierChild3" presStyleCnt="0"/>
      <dgm:spPr/>
    </dgm:pt>
    <dgm:pt modelId="{6FDC326F-4EC3-4758-8650-6F7FE5AE73B9}" type="pres">
      <dgm:prSet presAssocID="{10BD7885-4FC6-4E01-8CC8-0B7B7E53F9BF}" presName="Name17" presStyleLbl="parChTrans1D3" presStyleIdx="1" presStyleCnt="5"/>
      <dgm:spPr/>
      <dgm:t>
        <a:bodyPr/>
        <a:lstStyle/>
        <a:p>
          <a:endParaRPr lang="hr-HR"/>
        </a:p>
      </dgm:t>
    </dgm:pt>
    <dgm:pt modelId="{81F75ADB-87E8-45E8-BB52-90C1A873836F}" type="pres">
      <dgm:prSet presAssocID="{0DDF109C-AD38-45A6-9E00-07891108EB25}" presName="hierRoot3" presStyleCnt="0"/>
      <dgm:spPr/>
    </dgm:pt>
    <dgm:pt modelId="{4891F856-1CD8-4892-A545-3C28E893C353}" type="pres">
      <dgm:prSet presAssocID="{0DDF109C-AD38-45A6-9E00-07891108EB25}" presName="composite3" presStyleCnt="0"/>
      <dgm:spPr/>
    </dgm:pt>
    <dgm:pt modelId="{CA36F109-EB94-48EE-A4D7-3FCE62319F05}" type="pres">
      <dgm:prSet presAssocID="{0DDF109C-AD38-45A6-9E00-07891108EB25}" presName="background3" presStyleLbl="node3" presStyleIdx="1" presStyleCnt="5"/>
      <dgm:spPr/>
    </dgm:pt>
    <dgm:pt modelId="{8733D2AA-95F2-4666-98CD-A9A4E3A548A1}" type="pres">
      <dgm:prSet presAssocID="{0DDF109C-AD38-45A6-9E00-07891108EB25}" presName="text3" presStyleLbl="fgAcc3" presStyleIdx="1" presStyleCnt="5" custScaleX="126841" custScaleY="13892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5E066C6-229D-4EB9-B482-531913047EE2}" type="pres">
      <dgm:prSet presAssocID="{0DDF109C-AD38-45A6-9E00-07891108EB25}" presName="hierChild4" presStyleCnt="0"/>
      <dgm:spPr/>
    </dgm:pt>
    <dgm:pt modelId="{E4578F4B-0A21-4BD5-A486-83CA69F3EEFA}" type="pres">
      <dgm:prSet presAssocID="{4CBA5697-9AF4-471F-B236-D5816E5CEB13}" presName="Name10" presStyleLbl="parChTrans1D2" presStyleIdx="2" presStyleCnt="5"/>
      <dgm:spPr/>
      <dgm:t>
        <a:bodyPr/>
        <a:lstStyle/>
        <a:p>
          <a:endParaRPr lang="hr-HR"/>
        </a:p>
      </dgm:t>
    </dgm:pt>
    <dgm:pt modelId="{F167D5D7-CE35-4870-B9DE-770963B0C7E9}" type="pres">
      <dgm:prSet presAssocID="{C3D89040-FAF4-4189-8FF2-5B167592FAEE}" presName="hierRoot2" presStyleCnt="0"/>
      <dgm:spPr/>
    </dgm:pt>
    <dgm:pt modelId="{ED45E790-8449-40A7-9867-0009CD78E042}" type="pres">
      <dgm:prSet presAssocID="{C3D89040-FAF4-4189-8FF2-5B167592FAEE}" presName="composite2" presStyleCnt="0"/>
      <dgm:spPr/>
    </dgm:pt>
    <dgm:pt modelId="{E775CCE7-4C4D-4153-B61B-F607192A8A44}" type="pres">
      <dgm:prSet presAssocID="{C3D89040-FAF4-4189-8FF2-5B167592FAEE}" presName="background2" presStyleLbl="node2" presStyleIdx="2" presStyleCnt="5"/>
      <dgm:spPr/>
    </dgm:pt>
    <dgm:pt modelId="{B1D3B8AD-2DBF-4845-8B58-07F9EDEEEEDD}" type="pres">
      <dgm:prSet presAssocID="{C3D89040-FAF4-4189-8FF2-5B167592FAEE}" presName="text2" presStyleLbl="fgAcc2" presStyleIdx="2" presStyleCnt="5" custLinFactNeighborX="-14611" custLinFactNeighborY="-1164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3E92045-9C69-4CC9-8FF2-30C48402C838}" type="pres">
      <dgm:prSet presAssocID="{C3D89040-FAF4-4189-8FF2-5B167592FAEE}" presName="hierChild3" presStyleCnt="0"/>
      <dgm:spPr/>
    </dgm:pt>
    <dgm:pt modelId="{554B9689-E52B-4A04-9538-D4AB9F619521}" type="pres">
      <dgm:prSet presAssocID="{E02433F8-6C2B-49CE-9A34-A85008CDF4C2}" presName="Name17" presStyleLbl="parChTrans1D3" presStyleIdx="2" presStyleCnt="5"/>
      <dgm:spPr/>
      <dgm:t>
        <a:bodyPr/>
        <a:lstStyle/>
        <a:p>
          <a:endParaRPr lang="hr-HR"/>
        </a:p>
      </dgm:t>
    </dgm:pt>
    <dgm:pt modelId="{435F88AD-BF03-470E-9EE8-D7FCA10CB2C1}" type="pres">
      <dgm:prSet presAssocID="{3C4CB22D-B396-4C6D-80EF-60D48221E918}" presName="hierRoot3" presStyleCnt="0"/>
      <dgm:spPr/>
    </dgm:pt>
    <dgm:pt modelId="{74E15EB3-F316-4B7B-85C4-EAD8A6F56937}" type="pres">
      <dgm:prSet presAssocID="{3C4CB22D-B396-4C6D-80EF-60D48221E918}" presName="composite3" presStyleCnt="0"/>
      <dgm:spPr/>
    </dgm:pt>
    <dgm:pt modelId="{1A6EC68C-7D69-4C11-BD85-1DB8E4636CA9}" type="pres">
      <dgm:prSet presAssocID="{3C4CB22D-B396-4C6D-80EF-60D48221E918}" presName="background3" presStyleLbl="node3" presStyleIdx="2" presStyleCnt="5"/>
      <dgm:spPr/>
    </dgm:pt>
    <dgm:pt modelId="{B763D81F-712E-44C3-9FD7-E74F276B8376}" type="pres">
      <dgm:prSet presAssocID="{3C4CB22D-B396-4C6D-80EF-60D48221E918}" presName="text3" presStyleLbl="fgAcc3" presStyleIdx="2" presStyleCnt="5" custScaleX="113676" custScaleY="13892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396FF78-8E71-4747-9F03-A5E159720F47}" type="pres">
      <dgm:prSet presAssocID="{3C4CB22D-B396-4C6D-80EF-60D48221E918}" presName="hierChild4" presStyleCnt="0"/>
      <dgm:spPr/>
    </dgm:pt>
    <dgm:pt modelId="{A73CAF59-A7C5-4D96-B453-3924EF6CEE0C}" type="pres">
      <dgm:prSet presAssocID="{44CED71D-14BD-4EA5-93AA-629DA975E893}" presName="Name10" presStyleLbl="parChTrans1D2" presStyleIdx="3" presStyleCnt="5"/>
      <dgm:spPr/>
      <dgm:t>
        <a:bodyPr/>
        <a:lstStyle/>
        <a:p>
          <a:endParaRPr lang="hr-HR"/>
        </a:p>
      </dgm:t>
    </dgm:pt>
    <dgm:pt modelId="{7456ED93-4730-4107-86F6-D4F0378BF46A}" type="pres">
      <dgm:prSet presAssocID="{C76698FD-EDD2-46F8-B138-AA31AE79F3A0}" presName="hierRoot2" presStyleCnt="0"/>
      <dgm:spPr/>
    </dgm:pt>
    <dgm:pt modelId="{F33ADC0F-90DB-4581-A54C-F29B008AEE2E}" type="pres">
      <dgm:prSet presAssocID="{C76698FD-EDD2-46F8-B138-AA31AE79F3A0}" presName="composite2" presStyleCnt="0"/>
      <dgm:spPr/>
    </dgm:pt>
    <dgm:pt modelId="{B3D84709-088A-4766-B330-0DD7511D719F}" type="pres">
      <dgm:prSet presAssocID="{C76698FD-EDD2-46F8-B138-AA31AE79F3A0}" presName="background2" presStyleLbl="node2" presStyleIdx="3" presStyleCnt="5"/>
      <dgm:spPr/>
    </dgm:pt>
    <dgm:pt modelId="{071E9D3C-13B6-4305-9C4F-20015E108CC6}" type="pres">
      <dgm:prSet presAssocID="{C76698FD-EDD2-46F8-B138-AA31AE79F3A0}" presName="text2" presStyleLbl="fgAcc2" presStyleIdx="3" presStyleCnt="5" custLinFactNeighborX="-3955" custLinFactNeighborY="-1164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A9CA35B-1CE8-423C-AF23-0D1BF2198A83}" type="pres">
      <dgm:prSet presAssocID="{C76698FD-EDD2-46F8-B138-AA31AE79F3A0}" presName="hierChild3" presStyleCnt="0"/>
      <dgm:spPr/>
    </dgm:pt>
    <dgm:pt modelId="{6718781C-DBD6-409C-B544-3CF848B4CFF8}" type="pres">
      <dgm:prSet presAssocID="{F3B5AE1C-D37F-4F40-ACD0-5EEDD3649E93}" presName="Name17" presStyleLbl="parChTrans1D3" presStyleIdx="3" presStyleCnt="5"/>
      <dgm:spPr/>
      <dgm:t>
        <a:bodyPr/>
        <a:lstStyle/>
        <a:p>
          <a:endParaRPr lang="hr-HR"/>
        </a:p>
      </dgm:t>
    </dgm:pt>
    <dgm:pt modelId="{4C99E04C-74CC-42AB-8200-7E61C4022DF2}" type="pres">
      <dgm:prSet presAssocID="{B2B14FC2-98DF-4A18-9A49-7F9176FA355D}" presName="hierRoot3" presStyleCnt="0"/>
      <dgm:spPr/>
    </dgm:pt>
    <dgm:pt modelId="{25D69BB8-4033-44D1-B945-7E1A67CF9F58}" type="pres">
      <dgm:prSet presAssocID="{B2B14FC2-98DF-4A18-9A49-7F9176FA355D}" presName="composite3" presStyleCnt="0"/>
      <dgm:spPr/>
    </dgm:pt>
    <dgm:pt modelId="{BE4F0835-A0EF-46A7-8211-A9EB86DDFEC1}" type="pres">
      <dgm:prSet presAssocID="{B2B14FC2-98DF-4A18-9A49-7F9176FA355D}" presName="background3" presStyleLbl="node3" presStyleIdx="3" presStyleCnt="5"/>
      <dgm:spPr/>
    </dgm:pt>
    <dgm:pt modelId="{75A78C79-F37E-44E3-BB9E-7900AAF9DC35}" type="pres">
      <dgm:prSet presAssocID="{B2B14FC2-98DF-4A18-9A49-7F9176FA355D}" presName="text3" presStyleLbl="fgAcc3" presStyleIdx="3" presStyleCnt="5" custScaleY="13749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4D9AD61-28CB-4163-AD14-83650942DD30}" type="pres">
      <dgm:prSet presAssocID="{B2B14FC2-98DF-4A18-9A49-7F9176FA355D}" presName="hierChild4" presStyleCnt="0"/>
      <dgm:spPr/>
    </dgm:pt>
    <dgm:pt modelId="{B92FCFD7-73D8-4E64-A441-D7B6344D6BD5}" type="pres">
      <dgm:prSet presAssocID="{F6824FBC-C71E-49CF-BA82-E73F94DE29D7}" presName="Name10" presStyleLbl="parChTrans1D2" presStyleIdx="4" presStyleCnt="5"/>
      <dgm:spPr/>
      <dgm:t>
        <a:bodyPr/>
        <a:lstStyle/>
        <a:p>
          <a:endParaRPr lang="hr-HR"/>
        </a:p>
      </dgm:t>
    </dgm:pt>
    <dgm:pt modelId="{A515E397-44A8-428B-B199-4613D529BD0C}" type="pres">
      <dgm:prSet presAssocID="{640645FA-9562-465A-BDE9-7CDD1917E8FD}" presName="hierRoot2" presStyleCnt="0"/>
      <dgm:spPr/>
    </dgm:pt>
    <dgm:pt modelId="{5806238A-77F1-429F-B91D-7407663887A2}" type="pres">
      <dgm:prSet presAssocID="{640645FA-9562-465A-BDE9-7CDD1917E8FD}" presName="composite2" presStyleCnt="0"/>
      <dgm:spPr/>
    </dgm:pt>
    <dgm:pt modelId="{FF31DC76-896D-46F6-9FFE-3160FCB7AB29}" type="pres">
      <dgm:prSet presAssocID="{640645FA-9562-465A-BDE9-7CDD1917E8FD}" presName="background2" presStyleLbl="node2" presStyleIdx="4" presStyleCnt="5"/>
      <dgm:spPr/>
    </dgm:pt>
    <dgm:pt modelId="{1BA3C32A-C1C0-4388-8C9A-483F8CE48E38}" type="pres">
      <dgm:prSet presAssocID="{640645FA-9562-465A-BDE9-7CDD1917E8FD}" presName="text2" presStyleLbl="fgAcc2" presStyleIdx="4" presStyleCnt="5" custLinFactNeighborX="-1559" custLinFactNeighborY="-1181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F3CD65F-E2CB-41D1-AB35-C1695E7B9164}" type="pres">
      <dgm:prSet presAssocID="{640645FA-9562-465A-BDE9-7CDD1917E8FD}" presName="hierChild3" presStyleCnt="0"/>
      <dgm:spPr/>
    </dgm:pt>
    <dgm:pt modelId="{930BF703-DD43-4B58-9F5B-6395087C59E2}" type="pres">
      <dgm:prSet presAssocID="{A72829F2-9F21-47D4-8C6C-1F1A5F7F6188}" presName="Name17" presStyleLbl="parChTrans1D3" presStyleIdx="4" presStyleCnt="5"/>
      <dgm:spPr/>
      <dgm:t>
        <a:bodyPr/>
        <a:lstStyle/>
        <a:p>
          <a:endParaRPr lang="hr-HR"/>
        </a:p>
      </dgm:t>
    </dgm:pt>
    <dgm:pt modelId="{238483B7-EF7D-46B2-9666-05F8CC896724}" type="pres">
      <dgm:prSet presAssocID="{DB99365A-6F9E-432C-89B7-2CA2F9BE3317}" presName="hierRoot3" presStyleCnt="0"/>
      <dgm:spPr/>
    </dgm:pt>
    <dgm:pt modelId="{EA33EC20-525E-45D5-A942-472BEF73D52B}" type="pres">
      <dgm:prSet presAssocID="{DB99365A-6F9E-432C-89B7-2CA2F9BE3317}" presName="composite3" presStyleCnt="0"/>
      <dgm:spPr/>
    </dgm:pt>
    <dgm:pt modelId="{709522A4-AD66-4963-BBBE-C3B35D0C2867}" type="pres">
      <dgm:prSet presAssocID="{DB99365A-6F9E-432C-89B7-2CA2F9BE3317}" presName="background3" presStyleLbl="node3" presStyleIdx="4" presStyleCnt="5"/>
      <dgm:spPr/>
    </dgm:pt>
    <dgm:pt modelId="{B6931B66-3A57-429F-97D9-353BE6C3FCD1}" type="pres">
      <dgm:prSet presAssocID="{DB99365A-6F9E-432C-89B7-2CA2F9BE3317}" presName="text3" presStyleLbl="fgAcc3" presStyleIdx="4" presStyleCnt="5" custScaleY="138925" custLinFactNeighborX="220" custLinFactNeighborY="-131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FB751F6-941E-4186-852A-3B7C28DA90E4}" type="pres">
      <dgm:prSet presAssocID="{DB99365A-6F9E-432C-89B7-2CA2F9BE3317}" presName="hierChild4" presStyleCnt="0"/>
      <dgm:spPr/>
    </dgm:pt>
  </dgm:ptLst>
  <dgm:cxnLst>
    <dgm:cxn modelId="{B588F540-7D53-491B-BFDA-5DD9721DC10D}" type="presOf" srcId="{AF9E1451-D7D9-4F85-9322-25827559C17B}" destId="{9E019828-BA24-4DC6-A239-130C1F9A8084}" srcOrd="0" destOrd="0" presId="urn:microsoft.com/office/officeart/2005/8/layout/hierarchy1"/>
    <dgm:cxn modelId="{3A72256F-C377-49ED-A78A-71A6690E2717}" type="presOf" srcId="{4CBA5697-9AF4-471F-B236-D5816E5CEB13}" destId="{E4578F4B-0A21-4BD5-A486-83CA69F3EEFA}" srcOrd="0" destOrd="0" presId="urn:microsoft.com/office/officeart/2005/8/layout/hierarchy1"/>
    <dgm:cxn modelId="{7A73B7CA-3AAE-459B-8EA4-2695108E26C3}" srcId="{C3D89040-FAF4-4189-8FF2-5B167592FAEE}" destId="{3C4CB22D-B396-4C6D-80EF-60D48221E918}" srcOrd="0" destOrd="0" parTransId="{E02433F8-6C2B-49CE-9A34-A85008CDF4C2}" sibTransId="{9276EE9B-8278-409A-8CBE-1F1CEE0932E4}"/>
    <dgm:cxn modelId="{76FD0EEC-5C8E-4192-80EB-E9D42E0234D9}" type="presOf" srcId="{E02433F8-6C2B-49CE-9A34-A85008CDF4C2}" destId="{554B9689-E52B-4A04-9538-D4AB9F619521}" srcOrd="0" destOrd="0" presId="urn:microsoft.com/office/officeart/2005/8/layout/hierarchy1"/>
    <dgm:cxn modelId="{ED3655C8-DFFA-4AE9-AB1D-5425544DF457}" srcId="{6C8C7B7D-FAFE-4861-95F9-7012C3DBB080}" destId="{5195DC70-8126-4898-ACE7-7F8EE9F999C3}" srcOrd="0" destOrd="0" parTransId="{3F903977-2EF6-4994-B751-DE856B5FFC84}" sibTransId="{B7A0A7AF-1EF1-4082-92C3-C6259799A60A}"/>
    <dgm:cxn modelId="{94C1C981-5EB4-4EB4-8069-361A310F022D}" type="presOf" srcId="{6C8C7B7D-FAFE-4861-95F9-7012C3DBB080}" destId="{83A588DA-C9B8-411C-8A96-F5DEB17B3814}" srcOrd="0" destOrd="0" presId="urn:microsoft.com/office/officeart/2005/8/layout/hierarchy1"/>
    <dgm:cxn modelId="{5DF85F4C-F5EB-4606-8541-C78319089614}" srcId="{640645FA-9562-465A-BDE9-7CDD1917E8FD}" destId="{DB99365A-6F9E-432C-89B7-2CA2F9BE3317}" srcOrd="0" destOrd="0" parTransId="{A72829F2-9F21-47D4-8C6C-1F1A5F7F6188}" sibTransId="{E87B2E6F-D3D3-48D8-B871-127FAE130617}"/>
    <dgm:cxn modelId="{12B13B3C-2AFC-4C21-B62B-B8DA7C287FFF}" srcId="{6C8C7B7D-FAFE-4861-95F9-7012C3DBB080}" destId="{C3D89040-FAF4-4189-8FF2-5B167592FAEE}" srcOrd="2" destOrd="0" parTransId="{4CBA5697-9AF4-471F-B236-D5816E5CEB13}" sibTransId="{F031E18F-0175-4B09-ACE5-CEE97BCA133C}"/>
    <dgm:cxn modelId="{447E0531-EB4A-4299-A8EE-B73BD391DDC5}" type="presOf" srcId="{10BD7885-4FC6-4E01-8CC8-0B7B7E53F9BF}" destId="{6FDC326F-4EC3-4758-8650-6F7FE5AE73B9}" srcOrd="0" destOrd="0" presId="urn:microsoft.com/office/officeart/2005/8/layout/hierarchy1"/>
    <dgm:cxn modelId="{3030194D-798A-46DE-84A2-20F92FE8BB90}" type="presOf" srcId="{B2B14FC2-98DF-4A18-9A49-7F9176FA355D}" destId="{75A78C79-F37E-44E3-BB9E-7900AAF9DC35}" srcOrd="0" destOrd="0" presId="urn:microsoft.com/office/officeart/2005/8/layout/hierarchy1"/>
    <dgm:cxn modelId="{9BC8E62C-6DB6-496E-8799-E742D8CDA92A}" type="presOf" srcId="{C3D89040-FAF4-4189-8FF2-5B167592FAEE}" destId="{B1D3B8AD-2DBF-4845-8B58-07F9EDEEEEDD}" srcOrd="0" destOrd="0" presId="urn:microsoft.com/office/officeart/2005/8/layout/hierarchy1"/>
    <dgm:cxn modelId="{73752431-5414-4D99-B40F-05E500020B62}" srcId="{6C8C7B7D-FAFE-4861-95F9-7012C3DBB080}" destId="{C76698FD-EDD2-46F8-B138-AA31AE79F3A0}" srcOrd="3" destOrd="0" parTransId="{44CED71D-14BD-4EA5-93AA-629DA975E893}" sibTransId="{143719CA-AEC0-44EF-9050-CEDA6CF59AEE}"/>
    <dgm:cxn modelId="{84EEF010-B7FD-49AD-964A-A8285B006ABC}" type="presOf" srcId="{9C3B24A8-9197-4BD8-8EED-732FAF75AA0A}" destId="{59770457-5141-4C7C-806C-F1E7695F071D}" srcOrd="0" destOrd="0" presId="urn:microsoft.com/office/officeart/2005/8/layout/hierarchy1"/>
    <dgm:cxn modelId="{01BDD6E8-A939-4BB8-BC14-2C432CE04AF7}" type="presOf" srcId="{5195DC70-8126-4898-ACE7-7F8EE9F999C3}" destId="{8529E811-55BE-40C8-9655-2C8689EB24E5}" srcOrd="0" destOrd="0" presId="urn:microsoft.com/office/officeart/2005/8/layout/hierarchy1"/>
    <dgm:cxn modelId="{BFE51E90-E02D-4DEC-BB45-50C848A91990}" type="presOf" srcId="{F6824FBC-C71E-49CF-BA82-E73F94DE29D7}" destId="{B92FCFD7-73D8-4E64-A441-D7B6344D6BD5}" srcOrd="0" destOrd="0" presId="urn:microsoft.com/office/officeart/2005/8/layout/hierarchy1"/>
    <dgm:cxn modelId="{55E8BBD7-C697-4BEC-B48C-3B32502ED46B}" type="presOf" srcId="{3F903977-2EF6-4994-B751-DE856B5FFC84}" destId="{C7C8B5AC-8867-4FC7-9656-3AEBD36E0D37}" srcOrd="0" destOrd="0" presId="urn:microsoft.com/office/officeart/2005/8/layout/hierarchy1"/>
    <dgm:cxn modelId="{FB612A0A-72BB-450F-ABCA-5D84E22A5D28}" type="presOf" srcId="{640645FA-9562-465A-BDE9-7CDD1917E8FD}" destId="{1BA3C32A-C1C0-4388-8C9A-483F8CE48E38}" srcOrd="0" destOrd="0" presId="urn:microsoft.com/office/officeart/2005/8/layout/hierarchy1"/>
    <dgm:cxn modelId="{5CFFBCE3-D06E-4A88-A9F6-7BD762CADC22}" type="presOf" srcId="{711770EC-B7A6-4968-8F7E-AAF02EA1DD9D}" destId="{B349D2A3-5D89-4FEF-A587-4707098AC6D5}" srcOrd="0" destOrd="0" presId="urn:microsoft.com/office/officeart/2005/8/layout/hierarchy1"/>
    <dgm:cxn modelId="{8F98C1B8-921D-4C57-93FC-83687CCEFACD}" type="presOf" srcId="{F3B5AE1C-D37F-4F40-ACD0-5EEDD3649E93}" destId="{6718781C-DBD6-409C-B544-3CF848B4CFF8}" srcOrd="0" destOrd="0" presId="urn:microsoft.com/office/officeart/2005/8/layout/hierarchy1"/>
    <dgm:cxn modelId="{57348A7B-C7A0-4BDF-BB05-E290B279498F}" srcId="{6C8C7B7D-FAFE-4861-95F9-7012C3DBB080}" destId="{7806D5AF-D148-4FFC-B81D-81D8C20D9089}" srcOrd="1" destOrd="0" parTransId="{AF9E1451-D7D9-4F85-9322-25827559C17B}" sibTransId="{188C1C9B-7C23-4CE0-8172-BAAB9FA553E1}"/>
    <dgm:cxn modelId="{00B6C5AE-DB7C-4D78-A176-077FF7389089}" srcId="{711770EC-B7A6-4968-8F7E-AAF02EA1DD9D}" destId="{6C8C7B7D-FAFE-4861-95F9-7012C3DBB080}" srcOrd="0" destOrd="0" parTransId="{2F72A3C1-7286-49B4-9415-5F563AFF1B81}" sibTransId="{5465017C-8AF0-4BA1-990D-D63DA5814441}"/>
    <dgm:cxn modelId="{8A91E7C6-3CD2-45AB-8E4C-1FC853611883}" srcId="{5195DC70-8126-4898-ACE7-7F8EE9F999C3}" destId="{9C3B24A8-9197-4BD8-8EED-732FAF75AA0A}" srcOrd="0" destOrd="0" parTransId="{2FFCF922-06AE-4876-9CC9-5498FE577CD8}" sibTransId="{A653929B-33A6-4D32-B4C5-E964A9559B86}"/>
    <dgm:cxn modelId="{16D20C7B-DE22-4A81-9A5F-0AD5CBBE01A3}" type="presOf" srcId="{44CED71D-14BD-4EA5-93AA-629DA975E893}" destId="{A73CAF59-A7C5-4D96-B453-3924EF6CEE0C}" srcOrd="0" destOrd="0" presId="urn:microsoft.com/office/officeart/2005/8/layout/hierarchy1"/>
    <dgm:cxn modelId="{917766E8-D1FE-4B78-B69D-CA90A39B4D92}" srcId="{7806D5AF-D148-4FFC-B81D-81D8C20D9089}" destId="{0DDF109C-AD38-45A6-9E00-07891108EB25}" srcOrd="0" destOrd="0" parTransId="{10BD7885-4FC6-4E01-8CC8-0B7B7E53F9BF}" sibTransId="{FBD1D895-9411-48C8-837E-4C63AD8DD67C}"/>
    <dgm:cxn modelId="{DF34EF3A-C13A-4BFA-B48E-349B76A80D09}" type="presOf" srcId="{A72829F2-9F21-47D4-8C6C-1F1A5F7F6188}" destId="{930BF703-DD43-4B58-9F5B-6395087C59E2}" srcOrd="0" destOrd="0" presId="urn:microsoft.com/office/officeart/2005/8/layout/hierarchy1"/>
    <dgm:cxn modelId="{FDFCEEF7-1DE2-4D20-AC2E-7A90AE1EA132}" type="presOf" srcId="{DB99365A-6F9E-432C-89B7-2CA2F9BE3317}" destId="{B6931B66-3A57-429F-97D9-353BE6C3FCD1}" srcOrd="0" destOrd="0" presId="urn:microsoft.com/office/officeart/2005/8/layout/hierarchy1"/>
    <dgm:cxn modelId="{24C26B4E-22F0-463A-9191-CD1EF562EECE}" type="presOf" srcId="{C76698FD-EDD2-46F8-B138-AA31AE79F3A0}" destId="{071E9D3C-13B6-4305-9C4F-20015E108CC6}" srcOrd="0" destOrd="0" presId="urn:microsoft.com/office/officeart/2005/8/layout/hierarchy1"/>
    <dgm:cxn modelId="{B5676574-DE3D-47EF-B997-01D0AD0CC381}" type="presOf" srcId="{2FFCF922-06AE-4876-9CC9-5498FE577CD8}" destId="{38C77921-3FB6-4224-A912-B3EE9FEEA785}" srcOrd="0" destOrd="0" presId="urn:microsoft.com/office/officeart/2005/8/layout/hierarchy1"/>
    <dgm:cxn modelId="{8EF69425-A61F-4D13-959A-555D5DEC0D2B}" type="presOf" srcId="{7806D5AF-D148-4FFC-B81D-81D8C20D9089}" destId="{FB6416AF-666D-431D-B29D-BFFDF5DE5B04}" srcOrd="0" destOrd="0" presId="urn:microsoft.com/office/officeart/2005/8/layout/hierarchy1"/>
    <dgm:cxn modelId="{4EAA0BD3-1290-4070-AB02-ED2406FC9AD5}" srcId="{C76698FD-EDD2-46F8-B138-AA31AE79F3A0}" destId="{B2B14FC2-98DF-4A18-9A49-7F9176FA355D}" srcOrd="0" destOrd="0" parTransId="{F3B5AE1C-D37F-4F40-ACD0-5EEDD3649E93}" sibTransId="{A6C01193-F146-455B-985A-3B82AEA2FCAC}"/>
    <dgm:cxn modelId="{CD2FDFA6-9387-4990-85F2-C97B44DA93F9}" srcId="{6C8C7B7D-FAFE-4861-95F9-7012C3DBB080}" destId="{640645FA-9562-465A-BDE9-7CDD1917E8FD}" srcOrd="4" destOrd="0" parTransId="{F6824FBC-C71E-49CF-BA82-E73F94DE29D7}" sibTransId="{511E32CC-5E6D-4617-BAD6-12D7A341EEEC}"/>
    <dgm:cxn modelId="{51F1FA20-E0B8-48D2-9854-9BEDF28D682B}" type="presOf" srcId="{0DDF109C-AD38-45A6-9E00-07891108EB25}" destId="{8733D2AA-95F2-4666-98CD-A9A4E3A548A1}" srcOrd="0" destOrd="0" presId="urn:microsoft.com/office/officeart/2005/8/layout/hierarchy1"/>
    <dgm:cxn modelId="{8605C7A1-1DAC-4C62-912E-C66C54F7521A}" type="presOf" srcId="{3C4CB22D-B396-4C6D-80EF-60D48221E918}" destId="{B763D81F-712E-44C3-9FD7-E74F276B8376}" srcOrd="0" destOrd="0" presId="urn:microsoft.com/office/officeart/2005/8/layout/hierarchy1"/>
    <dgm:cxn modelId="{3389FBF4-B4A1-499B-B5EA-379A4E6A97E4}" type="presParOf" srcId="{B349D2A3-5D89-4FEF-A587-4707098AC6D5}" destId="{01C0C587-E6C3-4A65-897E-8D7E8F061512}" srcOrd="0" destOrd="0" presId="urn:microsoft.com/office/officeart/2005/8/layout/hierarchy1"/>
    <dgm:cxn modelId="{47C06E1F-0968-4293-AC40-BDF52A1DEF9E}" type="presParOf" srcId="{01C0C587-E6C3-4A65-897E-8D7E8F061512}" destId="{D54D1AC8-426A-4834-9417-70E49FB4243C}" srcOrd="0" destOrd="0" presId="urn:microsoft.com/office/officeart/2005/8/layout/hierarchy1"/>
    <dgm:cxn modelId="{3B4E7A2D-2F31-4BDB-BD4B-ABAF1077413B}" type="presParOf" srcId="{D54D1AC8-426A-4834-9417-70E49FB4243C}" destId="{27B0BA4A-39B4-440E-B923-A828995744EF}" srcOrd="0" destOrd="0" presId="urn:microsoft.com/office/officeart/2005/8/layout/hierarchy1"/>
    <dgm:cxn modelId="{DC5AB865-D691-4DCF-AD0E-5D43C6BCD603}" type="presParOf" srcId="{D54D1AC8-426A-4834-9417-70E49FB4243C}" destId="{83A588DA-C9B8-411C-8A96-F5DEB17B3814}" srcOrd="1" destOrd="0" presId="urn:microsoft.com/office/officeart/2005/8/layout/hierarchy1"/>
    <dgm:cxn modelId="{E3F6BBCF-DFC2-4382-B4FC-84F366226841}" type="presParOf" srcId="{01C0C587-E6C3-4A65-897E-8D7E8F061512}" destId="{AA6ED388-3A0D-4EC4-808A-66924109C01A}" srcOrd="1" destOrd="0" presId="urn:microsoft.com/office/officeart/2005/8/layout/hierarchy1"/>
    <dgm:cxn modelId="{38B92F42-496D-4FA6-BA74-24137F9124AC}" type="presParOf" srcId="{AA6ED388-3A0D-4EC4-808A-66924109C01A}" destId="{C7C8B5AC-8867-4FC7-9656-3AEBD36E0D37}" srcOrd="0" destOrd="0" presId="urn:microsoft.com/office/officeart/2005/8/layout/hierarchy1"/>
    <dgm:cxn modelId="{E9FFEA5F-4987-4361-9D7F-E507A4B84247}" type="presParOf" srcId="{AA6ED388-3A0D-4EC4-808A-66924109C01A}" destId="{DFC6A60B-7CC9-4C71-B427-16693CB66FF9}" srcOrd="1" destOrd="0" presId="urn:microsoft.com/office/officeart/2005/8/layout/hierarchy1"/>
    <dgm:cxn modelId="{AE57FE76-5EA2-48CE-80C8-81463437BC27}" type="presParOf" srcId="{DFC6A60B-7CC9-4C71-B427-16693CB66FF9}" destId="{0B940D46-F44C-449E-A98F-F877E7EAB1A4}" srcOrd="0" destOrd="0" presId="urn:microsoft.com/office/officeart/2005/8/layout/hierarchy1"/>
    <dgm:cxn modelId="{199767D9-5F53-4D7E-B99A-86BB89F202A4}" type="presParOf" srcId="{0B940D46-F44C-449E-A98F-F877E7EAB1A4}" destId="{7A4B820A-2D52-4980-9CE8-10D4FDDA2982}" srcOrd="0" destOrd="0" presId="urn:microsoft.com/office/officeart/2005/8/layout/hierarchy1"/>
    <dgm:cxn modelId="{092E3C0F-85E0-44F7-84A5-AEED1E0B0B6C}" type="presParOf" srcId="{0B940D46-F44C-449E-A98F-F877E7EAB1A4}" destId="{8529E811-55BE-40C8-9655-2C8689EB24E5}" srcOrd="1" destOrd="0" presId="urn:microsoft.com/office/officeart/2005/8/layout/hierarchy1"/>
    <dgm:cxn modelId="{594C6F9F-5324-47EA-831F-F2B0A8CD814F}" type="presParOf" srcId="{DFC6A60B-7CC9-4C71-B427-16693CB66FF9}" destId="{6C016986-7E29-4497-99CF-B7EAD0B2FCD2}" srcOrd="1" destOrd="0" presId="urn:microsoft.com/office/officeart/2005/8/layout/hierarchy1"/>
    <dgm:cxn modelId="{749907A2-9740-426F-B205-EBCA47C2620F}" type="presParOf" srcId="{6C016986-7E29-4497-99CF-B7EAD0B2FCD2}" destId="{38C77921-3FB6-4224-A912-B3EE9FEEA785}" srcOrd="0" destOrd="0" presId="urn:microsoft.com/office/officeart/2005/8/layout/hierarchy1"/>
    <dgm:cxn modelId="{E86F7549-2B20-49F1-ACF6-3BA528CCF4A3}" type="presParOf" srcId="{6C016986-7E29-4497-99CF-B7EAD0B2FCD2}" destId="{1E43FEFC-5E7E-48BB-B7C4-B5ECB83FBF57}" srcOrd="1" destOrd="0" presId="urn:microsoft.com/office/officeart/2005/8/layout/hierarchy1"/>
    <dgm:cxn modelId="{71AE40EF-B5DA-42D0-BB58-970BA7C5392B}" type="presParOf" srcId="{1E43FEFC-5E7E-48BB-B7C4-B5ECB83FBF57}" destId="{AB93C835-4ADD-45F3-829D-B021CD0D62C9}" srcOrd="0" destOrd="0" presId="urn:microsoft.com/office/officeart/2005/8/layout/hierarchy1"/>
    <dgm:cxn modelId="{5F6951B5-5B6F-4184-BCAD-A7D24216B7BC}" type="presParOf" srcId="{AB93C835-4ADD-45F3-829D-B021CD0D62C9}" destId="{2AB7BE5D-B279-4183-85F6-ACA6885DA019}" srcOrd="0" destOrd="0" presId="urn:microsoft.com/office/officeart/2005/8/layout/hierarchy1"/>
    <dgm:cxn modelId="{9E57BB80-5F81-42B8-A861-C5CBBBDD86E4}" type="presParOf" srcId="{AB93C835-4ADD-45F3-829D-B021CD0D62C9}" destId="{59770457-5141-4C7C-806C-F1E7695F071D}" srcOrd="1" destOrd="0" presId="urn:microsoft.com/office/officeart/2005/8/layout/hierarchy1"/>
    <dgm:cxn modelId="{BC88D7F7-9482-4123-84F5-1F17384DBD38}" type="presParOf" srcId="{1E43FEFC-5E7E-48BB-B7C4-B5ECB83FBF57}" destId="{5971ABD6-B2B1-4531-8814-56302E12B5F0}" srcOrd="1" destOrd="0" presId="urn:microsoft.com/office/officeart/2005/8/layout/hierarchy1"/>
    <dgm:cxn modelId="{8664DD2B-DE46-48E2-B42A-C62F7C99C48E}" type="presParOf" srcId="{AA6ED388-3A0D-4EC4-808A-66924109C01A}" destId="{9E019828-BA24-4DC6-A239-130C1F9A8084}" srcOrd="2" destOrd="0" presId="urn:microsoft.com/office/officeart/2005/8/layout/hierarchy1"/>
    <dgm:cxn modelId="{6A8EC965-ABC3-404D-921A-DFE0431149E1}" type="presParOf" srcId="{AA6ED388-3A0D-4EC4-808A-66924109C01A}" destId="{261FCFC2-65F3-463A-BF14-FFB0E35C0444}" srcOrd="3" destOrd="0" presId="urn:microsoft.com/office/officeart/2005/8/layout/hierarchy1"/>
    <dgm:cxn modelId="{23E0733A-9344-45B6-95B8-62A1425A6802}" type="presParOf" srcId="{261FCFC2-65F3-463A-BF14-FFB0E35C0444}" destId="{090E57A4-2B39-45C7-8EAE-27543780EB79}" srcOrd="0" destOrd="0" presId="urn:microsoft.com/office/officeart/2005/8/layout/hierarchy1"/>
    <dgm:cxn modelId="{DF35A12B-1783-416A-986E-F7D6D68BF03E}" type="presParOf" srcId="{090E57A4-2B39-45C7-8EAE-27543780EB79}" destId="{C1FF1A42-FA2A-4A69-B5AD-12A6F812DF8C}" srcOrd="0" destOrd="0" presId="urn:microsoft.com/office/officeart/2005/8/layout/hierarchy1"/>
    <dgm:cxn modelId="{70F9B432-16D0-4F90-8477-DCFFB6CC2416}" type="presParOf" srcId="{090E57A4-2B39-45C7-8EAE-27543780EB79}" destId="{FB6416AF-666D-431D-B29D-BFFDF5DE5B04}" srcOrd="1" destOrd="0" presId="urn:microsoft.com/office/officeart/2005/8/layout/hierarchy1"/>
    <dgm:cxn modelId="{42E7004A-6C96-459B-8981-C6C622A1D28A}" type="presParOf" srcId="{261FCFC2-65F3-463A-BF14-FFB0E35C0444}" destId="{C4B3A88A-3D53-4CF3-84C2-A71F4285BD55}" srcOrd="1" destOrd="0" presId="urn:microsoft.com/office/officeart/2005/8/layout/hierarchy1"/>
    <dgm:cxn modelId="{590CBD66-BF69-49A9-A1E0-7CFAE73D1874}" type="presParOf" srcId="{C4B3A88A-3D53-4CF3-84C2-A71F4285BD55}" destId="{6FDC326F-4EC3-4758-8650-6F7FE5AE73B9}" srcOrd="0" destOrd="0" presId="urn:microsoft.com/office/officeart/2005/8/layout/hierarchy1"/>
    <dgm:cxn modelId="{0121067D-9BA6-4826-8802-B846A12955B2}" type="presParOf" srcId="{C4B3A88A-3D53-4CF3-84C2-A71F4285BD55}" destId="{81F75ADB-87E8-45E8-BB52-90C1A873836F}" srcOrd="1" destOrd="0" presId="urn:microsoft.com/office/officeart/2005/8/layout/hierarchy1"/>
    <dgm:cxn modelId="{7CC3A7DF-7BE3-48D8-A4B0-E8C46FF40679}" type="presParOf" srcId="{81F75ADB-87E8-45E8-BB52-90C1A873836F}" destId="{4891F856-1CD8-4892-A545-3C28E893C353}" srcOrd="0" destOrd="0" presId="urn:microsoft.com/office/officeart/2005/8/layout/hierarchy1"/>
    <dgm:cxn modelId="{769DBDDD-1908-41BA-AFA6-3658D164468E}" type="presParOf" srcId="{4891F856-1CD8-4892-A545-3C28E893C353}" destId="{CA36F109-EB94-48EE-A4D7-3FCE62319F05}" srcOrd="0" destOrd="0" presId="urn:microsoft.com/office/officeart/2005/8/layout/hierarchy1"/>
    <dgm:cxn modelId="{1B78C074-8EB5-46C5-9801-45C6C86D5959}" type="presParOf" srcId="{4891F856-1CD8-4892-A545-3C28E893C353}" destId="{8733D2AA-95F2-4666-98CD-A9A4E3A548A1}" srcOrd="1" destOrd="0" presId="urn:microsoft.com/office/officeart/2005/8/layout/hierarchy1"/>
    <dgm:cxn modelId="{0BE7395C-0EB3-4C29-BA2B-739BE2202818}" type="presParOf" srcId="{81F75ADB-87E8-45E8-BB52-90C1A873836F}" destId="{E5E066C6-229D-4EB9-B482-531913047EE2}" srcOrd="1" destOrd="0" presId="urn:microsoft.com/office/officeart/2005/8/layout/hierarchy1"/>
    <dgm:cxn modelId="{84AC64B3-A7DD-47E7-BC69-8CBACFF7485C}" type="presParOf" srcId="{AA6ED388-3A0D-4EC4-808A-66924109C01A}" destId="{E4578F4B-0A21-4BD5-A486-83CA69F3EEFA}" srcOrd="4" destOrd="0" presId="urn:microsoft.com/office/officeart/2005/8/layout/hierarchy1"/>
    <dgm:cxn modelId="{5D021BD1-224F-463D-BD21-08941061F7BC}" type="presParOf" srcId="{AA6ED388-3A0D-4EC4-808A-66924109C01A}" destId="{F167D5D7-CE35-4870-B9DE-770963B0C7E9}" srcOrd="5" destOrd="0" presId="urn:microsoft.com/office/officeart/2005/8/layout/hierarchy1"/>
    <dgm:cxn modelId="{E7D0F711-7AB3-4F87-8FF5-675F1807933A}" type="presParOf" srcId="{F167D5D7-CE35-4870-B9DE-770963B0C7E9}" destId="{ED45E790-8449-40A7-9867-0009CD78E042}" srcOrd="0" destOrd="0" presId="urn:microsoft.com/office/officeart/2005/8/layout/hierarchy1"/>
    <dgm:cxn modelId="{A4CF327A-7F8F-454B-B421-CCA101F26B6A}" type="presParOf" srcId="{ED45E790-8449-40A7-9867-0009CD78E042}" destId="{E775CCE7-4C4D-4153-B61B-F607192A8A44}" srcOrd="0" destOrd="0" presId="urn:microsoft.com/office/officeart/2005/8/layout/hierarchy1"/>
    <dgm:cxn modelId="{0B047BCA-D9C5-4383-987F-CA872571B8A8}" type="presParOf" srcId="{ED45E790-8449-40A7-9867-0009CD78E042}" destId="{B1D3B8AD-2DBF-4845-8B58-07F9EDEEEEDD}" srcOrd="1" destOrd="0" presId="urn:microsoft.com/office/officeart/2005/8/layout/hierarchy1"/>
    <dgm:cxn modelId="{97F94018-B01E-40EF-B703-883868B38508}" type="presParOf" srcId="{F167D5D7-CE35-4870-B9DE-770963B0C7E9}" destId="{23E92045-9C69-4CC9-8FF2-30C48402C838}" srcOrd="1" destOrd="0" presId="urn:microsoft.com/office/officeart/2005/8/layout/hierarchy1"/>
    <dgm:cxn modelId="{3E7BE51A-1823-48E3-9102-B643B466DD7A}" type="presParOf" srcId="{23E92045-9C69-4CC9-8FF2-30C48402C838}" destId="{554B9689-E52B-4A04-9538-D4AB9F619521}" srcOrd="0" destOrd="0" presId="urn:microsoft.com/office/officeart/2005/8/layout/hierarchy1"/>
    <dgm:cxn modelId="{F8C50386-820C-413C-AF81-6706C901D2C8}" type="presParOf" srcId="{23E92045-9C69-4CC9-8FF2-30C48402C838}" destId="{435F88AD-BF03-470E-9EE8-D7FCA10CB2C1}" srcOrd="1" destOrd="0" presId="urn:microsoft.com/office/officeart/2005/8/layout/hierarchy1"/>
    <dgm:cxn modelId="{963F8193-BA41-4BD9-A4E0-4244145EB7D5}" type="presParOf" srcId="{435F88AD-BF03-470E-9EE8-D7FCA10CB2C1}" destId="{74E15EB3-F316-4B7B-85C4-EAD8A6F56937}" srcOrd="0" destOrd="0" presId="urn:microsoft.com/office/officeart/2005/8/layout/hierarchy1"/>
    <dgm:cxn modelId="{E68F3D9B-AF54-4812-B255-B39FCD992616}" type="presParOf" srcId="{74E15EB3-F316-4B7B-85C4-EAD8A6F56937}" destId="{1A6EC68C-7D69-4C11-BD85-1DB8E4636CA9}" srcOrd="0" destOrd="0" presId="urn:microsoft.com/office/officeart/2005/8/layout/hierarchy1"/>
    <dgm:cxn modelId="{C8CFE4A6-3EBA-40FF-A9DB-47B84F9C8949}" type="presParOf" srcId="{74E15EB3-F316-4B7B-85C4-EAD8A6F56937}" destId="{B763D81F-712E-44C3-9FD7-E74F276B8376}" srcOrd="1" destOrd="0" presId="urn:microsoft.com/office/officeart/2005/8/layout/hierarchy1"/>
    <dgm:cxn modelId="{1AF198E4-3FCE-426A-B5B4-2A88FB54997C}" type="presParOf" srcId="{435F88AD-BF03-470E-9EE8-D7FCA10CB2C1}" destId="{F396FF78-8E71-4747-9F03-A5E159720F47}" srcOrd="1" destOrd="0" presId="urn:microsoft.com/office/officeart/2005/8/layout/hierarchy1"/>
    <dgm:cxn modelId="{CC86532B-96AB-494D-A769-004A6814F950}" type="presParOf" srcId="{AA6ED388-3A0D-4EC4-808A-66924109C01A}" destId="{A73CAF59-A7C5-4D96-B453-3924EF6CEE0C}" srcOrd="6" destOrd="0" presId="urn:microsoft.com/office/officeart/2005/8/layout/hierarchy1"/>
    <dgm:cxn modelId="{22174330-D212-440C-9934-868B332C8979}" type="presParOf" srcId="{AA6ED388-3A0D-4EC4-808A-66924109C01A}" destId="{7456ED93-4730-4107-86F6-D4F0378BF46A}" srcOrd="7" destOrd="0" presId="urn:microsoft.com/office/officeart/2005/8/layout/hierarchy1"/>
    <dgm:cxn modelId="{A2523DDB-3338-4DCF-A697-564B1A9E0499}" type="presParOf" srcId="{7456ED93-4730-4107-86F6-D4F0378BF46A}" destId="{F33ADC0F-90DB-4581-A54C-F29B008AEE2E}" srcOrd="0" destOrd="0" presId="urn:microsoft.com/office/officeart/2005/8/layout/hierarchy1"/>
    <dgm:cxn modelId="{F11ABD13-D867-49DA-BA6E-B9366B06AF6A}" type="presParOf" srcId="{F33ADC0F-90DB-4581-A54C-F29B008AEE2E}" destId="{B3D84709-088A-4766-B330-0DD7511D719F}" srcOrd="0" destOrd="0" presId="urn:microsoft.com/office/officeart/2005/8/layout/hierarchy1"/>
    <dgm:cxn modelId="{C596CB56-CA5E-414B-981A-72BF3FEFE073}" type="presParOf" srcId="{F33ADC0F-90DB-4581-A54C-F29B008AEE2E}" destId="{071E9D3C-13B6-4305-9C4F-20015E108CC6}" srcOrd="1" destOrd="0" presId="urn:microsoft.com/office/officeart/2005/8/layout/hierarchy1"/>
    <dgm:cxn modelId="{54987E26-D97C-4898-AAF4-5D58DDF36A7A}" type="presParOf" srcId="{7456ED93-4730-4107-86F6-D4F0378BF46A}" destId="{BA9CA35B-1CE8-423C-AF23-0D1BF2198A83}" srcOrd="1" destOrd="0" presId="urn:microsoft.com/office/officeart/2005/8/layout/hierarchy1"/>
    <dgm:cxn modelId="{98524EFF-CAAB-4BF0-90A9-01B8C49CAEA0}" type="presParOf" srcId="{BA9CA35B-1CE8-423C-AF23-0D1BF2198A83}" destId="{6718781C-DBD6-409C-B544-3CF848B4CFF8}" srcOrd="0" destOrd="0" presId="urn:microsoft.com/office/officeart/2005/8/layout/hierarchy1"/>
    <dgm:cxn modelId="{A1B93D2E-8452-43D2-9CC7-E1315193706E}" type="presParOf" srcId="{BA9CA35B-1CE8-423C-AF23-0D1BF2198A83}" destId="{4C99E04C-74CC-42AB-8200-7E61C4022DF2}" srcOrd="1" destOrd="0" presId="urn:microsoft.com/office/officeart/2005/8/layout/hierarchy1"/>
    <dgm:cxn modelId="{A08916BA-5E16-4472-B85E-AE6E15BF898B}" type="presParOf" srcId="{4C99E04C-74CC-42AB-8200-7E61C4022DF2}" destId="{25D69BB8-4033-44D1-B945-7E1A67CF9F58}" srcOrd="0" destOrd="0" presId="urn:microsoft.com/office/officeart/2005/8/layout/hierarchy1"/>
    <dgm:cxn modelId="{C6483F8C-A666-4BFF-8C39-1969E54666B6}" type="presParOf" srcId="{25D69BB8-4033-44D1-B945-7E1A67CF9F58}" destId="{BE4F0835-A0EF-46A7-8211-A9EB86DDFEC1}" srcOrd="0" destOrd="0" presId="urn:microsoft.com/office/officeart/2005/8/layout/hierarchy1"/>
    <dgm:cxn modelId="{E66F3AD4-0821-411A-BC42-64C259775CE0}" type="presParOf" srcId="{25D69BB8-4033-44D1-B945-7E1A67CF9F58}" destId="{75A78C79-F37E-44E3-BB9E-7900AAF9DC35}" srcOrd="1" destOrd="0" presId="urn:microsoft.com/office/officeart/2005/8/layout/hierarchy1"/>
    <dgm:cxn modelId="{7AA58D61-A437-4960-A037-507300D921F5}" type="presParOf" srcId="{4C99E04C-74CC-42AB-8200-7E61C4022DF2}" destId="{24D9AD61-28CB-4163-AD14-83650942DD30}" srcOrd="1" destOrd="0" presId="urn:microsoft.com/office/officeart/2005/8/layout/hierarchy1"/>
    <dgm:cxn modelId="{641629AD-E8C1-4FBB-990A-C7AEC9DA4DAA}" type="presParOf" srcId="{AA6ED388-3A0D-4EC4-808A-66924109C01A}" destId="{B92FCFD7-73D8-4E64-A441-D7B6344D6BD5}" srcOrd="8" destOrd="0" presId="urn:microsoft.com/office/officeart/2005/8/layout/hierarchy1"/>
    <dgm:cxn modelId="{619A9256-8FFA-4C92-A4F6-EA3B93DAEF81}" type="presParOf" srcId="{AA6ED388-3A0D-4EC4-808A-66924109C01A}" destId="{A515E397-44A8-428B-B199-4613D529BD0C}" srcOrd="9" destOrd="0" presId="urn:microsoft.com/office/officeart/2005/8/layout/hierarchy1"/>
    <dgm:cxn modelId="{FCD391D3-48E4-44DA-B388-1EE56E056F05}" type="presParOf" srcId="{A515E397-44A8-428B-B199-4613D529BD0C}" destId="{5806238A-77F1-429F-B91D-7407663887A2}" srcOrd="0" destOrd="0" presId="urn:microsoft.com/office/officeart/2005/8/layout/hierarchy1"/>
    <dgm:cxn modelId="{F5F83E95-BDE3-40C6-B92A-0C1E25083483}" type="presParOf" srcId="{5806238A-77F1-429F-B91D-7407663887A2}" destId="{FF31DC76-896D-46F6-9FFE-3160FCB7AB29}" srcOrd="0" destOrd="0" presId="urn:microsoft.com/office/officeart/2005/8/layout/hierarchy1"/>
    <dgm:cxn modelId="{18E9985A-D417-406B-A087-AF3E1FD1708F}" type="presParOf" srcId="{5806238A-77F1-429F-B91D-7407663887A2}" destId="{1BA3C32A-C1C0-4388-8C9A-483F8CE48E38}" srcOrd="1" destOrd="0" presId="urn:microsoft.com/office/officeart/2005/8/layout/hierarchy1"/>
    <dgm:cxn modelId="{78110B26-F858-409C-9354-E0A1753905B3}" type="presParOf" srcId="{A515E397-44A8-428B-B199-4613D529BD0C}" destId="{8F3CD65F-E2CB-41D1-AB35-C1695E7B9164}" srcOrd="1" destOrd="0" presId="urn:microsoft.com/office/officeart/2005/8/layout/hierarchy1"/>
    <dgm:cxn modelId="{9A4302AB-33EB-485A-A0C2-1506D046ADFF}" type="presParOf" srcId="{8F3CD65F-E2CB-41D1-AB35-C1695E7B9164}" destId="{930BF703-DD43-4B58-9F5B-6395087C59E2}" srcOrd="0" destOrd="0" presId="urn:microsoft.com/office/officeart/2005/8/layout/hierarchy1"/>
    <dgm:cxn modelId="{90DC793A-E274-4A7A-BDEC-2E8AE9403CF5}" type="presParOf" srcId="{8F3CD65F-E2CB-41D1-AB35-C1695E7B9164}" destId="{238483B7-EF7D-46B2-9666-05F8CC896724}" srcOrd="1" destOrd="0" presId="urn:microsoft.com/office/officeart/2005/8/layout/hierarchy1"/>
    <dgm:cxn modelId="{D499F90F-00CF-44BF-90F3-ED5874C854F2}" type="presParOf" srcId="{238483B7-EF7D-46B2-9666-05F8CC896724}" destId="{EA33EC20-525E-45D5-A942-472BEF73D52B}" srcOrd="0" destOrd="0" presId="urn:microsoft.com/office/officeart/2005/8/layout/hierarchy1"/>
    <dgm:cxn modelId="{9182CFC5-66B1-4CBD-BF71-24063AFE35BA}" type="presParOf" srcId="{EA33EC20-525E-45D5-A942-472BEF73D52B}" destId="{709522A4-AD66-4963-BBBE-C3B35D0C2867}" srcOrd="0" destOrd="0" presId="urn:microsoft.com/office/officeart/2005/8/layout/hierarchy1"/>
    <dgm:cxn modelId="{3166931C-CB9D-4DAD-8500-340A5F7B2182}" type="presParOf" srcId="{EA33EC20-525E-45D5-A942-472BEF73D52B}" destId="{B6931B66-3A57-429F-97D9-353BE6C3FCD1}" srcOrd="1" destOrd="0" presId="urn:microsoft.com/office/officeart/2005/8/layout/hierarchy1"/>
    <dgm:cxn modelId="{6213D29C-EA00-4042-A9E7-0993552A7154}" type="presParOf" srcId="{238483B7-EF7D-46B2-9666-05F8CC896724}" destId="{AFB751F6-941E-4186-852A-3B7C28DA90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0BF703-DD43-4B58-9F5B-6395087C59E2}">
      <dsp:nvSpPr>
        <dsp:cNvPr id="0" name=""/>
        <dsp:cNvSpPr/>
      </dsp:nvSpPr>
      <dsp:spPr>
        <a:xfrm>
          <a:off x="7844699" y="3321658"/>
          <a:ext cx="91440" cy="4689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441"/>
              </a:lnTo>
              <a:lnTo>
                <a:pt x="69056" y="347441"/>
              </a:lnTo>
              <a:lnTo>
                <a:pt x="69056" y="468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FCFD7-73D8-4E64-A441-D7B6344D6BD5}">
      <dsp:nvSpPr>
        <dsp:cNvPr id="0" name=""/>
        <dsp:cNvSpPr/>
      </dsp:nvSpPr>
      <dsp:spPr>
        <a:xfrm>
          <a:off x="4248482" y="2186968"/>
          <a:ext cx="3641937" cy="30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87"/>
              </a:lnTo>
              <a:lnTo>
                <a:pt x="3641937" y="180187"/>
              </a:lnTo>
              <a:lnTo>
                <a:pt x="3641937" y="301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8781C-DBD6-409C-B544-3CF848B4CFF8}">
      <dsp:nvSpPr>
        <dsp:cNvPr id="0" name=""/>
        <dsp:cNvSpPr/>
      </dsp:nvSpPr>
      <dsp:spPr>
        <a:xfrm>
          <a:off x="6209984" y="3323140"/>
          <a:ext cx="91440" cy="4784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946"/>
              </a:lnTo>
              <a:lnTo>
                <a:pt x="97600" y="356946"/>
              </a:lnTo>
              <a:lnTo>
                <a:pt x="97600" y="478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CAF59-A7C5-4D96-B453-3924EF6CEE0C}">
      <dsp:nvSpPr>
        <dsp:cNvPr id="0" name=""/>
        <dsp:cNvSpPr/>
      </dsp:nvSpPr>
      <dsp:spPr>
        <a:xfrm>
          <a:off x="4248482" y="2186968"/>
          <a:ext cx="2007221" cy="303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70"/>
              </a:lnTo>
              <a:lnTo>
                <a:pt x="2007221" y="181670"/>
              </a:lnTo>
              <a:lnTo>
                <a:pt x="2007221" y="303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B9689-E52B-4A04-9538-D4AB9F619521}">
      <dsp:nvSpPr>
        <dsp:cNvPr id="0" name=""/>
        <dsp:cNvSpPr/>
      </dsp:nvSpPr>
      <dsp:spPr>
        <a:xfrm>
          <a:off x="4422936" y="3323140"/>
          <a:ext cx="191664" cy="47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946"/>
              </a:lnTo>
              <a:lnTo>
                <a:pt x="191664" y="356946"/>
              </a:lnTo>
              <a:lnTo>
                <a:pt x="191664" y="478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78F4B-0A21-4BD5-A486-83CA69F3EEFA}">
      <dsp:nvSpPr>
        <dsp:cNvPr id="0" name=""/>
        <dsp:cNvSpPr/>
      </dsp:nvSpPr>
      <dsp:spPr>
        <a:xfrm>
          <a:off x="4248482" y="2186968"/>
          <a:ext cx="174453" cy="303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70"/>
              </a:lnTo>
              <a:lnTo>
                <a:pt x="174453" y="181670"/>
              </a:lnTo>
              <a:lnTo>
                <a:pt x="174453" y="303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C326F-4EC3-4758-8650-6F7FE5AE73B9}">
      <dsp:nvSpPr>
        <dsp:cNvPr id="0" name=""/>
        <dsp:cNvSpPr/>
      </dsp:nvSpPr>
      <dsp:spPr>
        <a:xfrm>
          <a:off x="2626624" y="3323140"/>
          <a:ext cx="91440" cy="4784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946"/>
              </a:lnTo>
              <a:lnTo>
                <a:pt x="118943" y="356946"/>
              </a:lnTo>
              <a:lnTo>
                <a:pt x="118943" y="478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19828-BA24-4DC6-A239-130C1F9A8084}">
      <dsp:nvSpPr>
        <dsp:cNvPr id="0" name=""/>
        <dsp:cNvSpPr/>
      </dsp:nvSpPr>
      <dsp:spPr>
        <a:xfrm>
          <a:off x="2672344" y="2186968"/>
          <a:ext cx="1576138" cy="303192"/>
        </a:xfrm>
        <a:custGeom>
          <a:avLst/>
          <a:gdLst/>
          <a:ahLst/>
          <a:cxnLst/>
          <a:rect l="0" t="0" r="0" b="0"/>
          <a:pathLst>
            <a:path>
              <a:moveTo>
                <a:pt x="1576138" y="0"/>
              </a:moveTo>
              <a:lnTo>
                <a:pt x="1576138" y="181670"/>
              </a:lnTo>
              <a:lnTo>
                <a:pt x="0" y="181670"/>
              </a:lnTo>
              <a:lnTo>
                <a:pt x="0" y="303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77921-3FB6-4224-A912-B3EE9FEEA785}">
      <dsp:nvSpPr>
        <dsp:cNvPr id="0" name=""/>
        <dsp:cNvSpPr/>
      </dsp:nvSpPr>
      <dsp:spPr>
        <a:xfrm>
          <a:off x="664066" y="3323140"/>
          <a:ext cx="148440" cy="47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946"/>
              </a:lnTo>
              <a:lnTo>
                <a:pt x="148440" y="356946"/>
              </a:lnTo>
              <a:lnTo>
                <a:pt x="148440" y="478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8B5AC-8867-4FC7-9656-3AEBD36E0D37}">
      <dsp:nvSpPr>
        <dsp:cNvPr id="0" name=""/>
        <dsp:cNvSpPr/>
      </dsp:nvSpPr>
      <dsp:spPr>
        <a:xfrm>
          <a:off x="664066" y="2186968"/>
          <a:ext cx="3584415" cy="303192"/>
        </a:xfrm>
        <a:custGeom>
          <a:avLst/>
          <a:gdLst/>
          <a:ahLst/>
          <a:cxnLst/>
          <a:rect l="0" t="0" r="0" b="0"/>
          <a:pathLst>
            <a:path>
              <a:moveTo>
                <a:pt x="3584415" y="0"/>
              </a:moveTo>
              <a:lnTo>
                <a:pt x="3584415" y="181670"/>
              </a:lnTo>
              <a:lnTo>
                <a:pt x="0" y="181670"/>
              </a:lnTo>
              <a:lnTo>
                <a:pt x="0" y="303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0BA4A-39B4-440E-B923-A828995744EF}">
      <dsp:nvSpPr>
        <dsp:cNvPr id="0" name=""/>
        <dsp:cNvSpPr/>
      </dsp:nvSpPr>
      <dsp:spPr>
        <a:xfrm>
          <a:off x="2673331" y="553037"/>
          <a:ext cx="3150302" cy="1633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588DA-C9B8-411C-8A96-F5DEB17B3814}">
      <dsp:nvSpPr>
        <dsp:cNvPr id="0" name=""/>
        <dsp:cNvSpPr/>
      </dsp:nvSpPr>
      <dsp:spPr>
        <a:xfrm>
          <a:off x="2819084" y="691503"/>
          <a:ext cx="3150302" cy="1633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>
              <a:solidFill>
                <a:srgbClr val="00B050"/>
              </a:solidFill>
            </a:rPr>
            <a:t>Madagaskar</a:t>
          </a:r>
          <a:endParaRPr lang="hr-HR" sz="3200" b="1" kern="1200" dirty="0">
            <a:solidFill>
              <a:srgbClr val="00B050"/>
            </a:solidFill>
          </a:endParaRPr>
        </a:p>
      </dsp:txBody>
      <dsp:txXfrm>
        <a:off x="2819084" y="691503"/>
        <a:ext cx="3150302" cy="1633931"/>
      </dsp:txXfrm>
    </dsp:sp>
    <dsp:sp modelId="{7A4B820A-2D52-4980-9CE8-10D4FDDA2982}">
      <dsp:nvSpPr>
        <dsp:cNvPr id="0" name=""/>
        <dsp:cNvSpPr/>
      </dsp:nvSpPr>
      <dsp:spPr>
        <a:xfrm>
          <a:off x="8177" y="2490161"/>
          <a:ext cx="1311778" cy="832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9E811-55BE-40C8-9655-2C8689EB24E5}">
      <dsp:nvSpPr>
        <dsp:cNvPr id="0" name=""/>
        <dsp:cNvSpPr/>
      </dsp:nvSpPr>
      <dsp:spPr>
        <a:xfrm>
          <a:off x="153930" y="2628626"/>
          <a:ext cx="1311778" cy="83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err="1" smtClean="0"/>
            <a:t>Alex</a:t>
          </a:r>
          <a:endParaRPr lang="hr-HR" sz="2100" kern="1200" dirty="0" smtClean="0"/>
        </a:p>
      </dsp:txBody>
      <dsp:txXfrm>
        <a:off x="153930" y="2628626"/>
        <a:ext cx="1311778" cy="832979"/>
      </dsp:txXfrm>
    </dsp:sp>
    <dsp:sp modelId="{2AB7BE5D-B279-4183-85F6-ACA6885DA019}">
      <dsp:nvSpPr>
        <dsp:cNvPr id="0" name=""/>
        <dsp:cNvSpPr/>
      </dsp:nvSpPr>
      <dsp:spPr>
        <a:xfrm>
          <a:off x="2891" y="3801608"/>
          <a:ext cx="1619233" cy="1131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70457-5141-4C7C-806C-F1E7695F071D}">
      <dsp:nvSpPr>
        <dsp:cNvPr id="0" name=""/>
        <dsp:cNvSpPr/>
      </dsp:nvSpPr>
      <dsp:spPr>
        <a:xfrm>
          <a:off x="148644" y="3940074"/>
          <a:ext cx="1619233" cy="1131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hrabar, mudar</a:t>
          </a:r>
          <a:endParaRPr lang="hr-HR" sz="2100" kern="1200" dirty="0"/>
        </a:p>
      </dsp:txBody>
      <dsp:txXfrm>
        <a:off x="148644" y="3940074"/>
        <a:ext cx="1619233" cy="1131786"/>
      </dsp:txXfrm>
    </dsp:sp>
    <dsp:sp modelId="{C1FF1A42-FA2A-4A69-B5AD-12A6F812DF8C}">
      <dsp:nvSpPr>
        <dsp:cNvPr id="0" name=""/>
        <dsp:cNvSpPr/>
      </dsp:nvSpPr>
      <dsp:spPr>
        <a:xfrm>
          <a:off x="2016454" y="2490161"/>
          <a:ext cx="1311778" cy="832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416AF-666D-431D-B29D-BFFDF5DE5B04}">
      <dsp:nvSpPr>
        <dsp:cNvPr id="0" name=""/>
        <dsp:cNvSpPr/>
      </dsp:nvSpPr>
      <dsp:spPr>
        <a:xfrm>
          <a:off x="2162208" y="2628626"/>
          <a:ext cx="1311778" cy="83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err="1" smtClean="0"/>
            <a:t>Marty</a:t>
          </a:r>
          <a:endParaRPr lang="hr-HR" sz="2100" kern="1200" dirty="0"/>
        </a:p>
      </dsp:txBody>
      <dsp:txXfrm>
        <a:off x="2162208" y="2628626"/>
        <a:ext cx="1311778" cy="832979"/>
      </dsp:txXfrm>
    </dsp:sp>
    <dsp:sp modelId="{CA36F109-EB94-48EE-A4D7-3FCE62319F05}">
      <dsp:nvSpPr>
        <dsp:cNvPr id="0" name=""/>
        <dsp:cNvSpPr/>
      </dsp:nvSpPr>
      <dsp:spPr>
        <a:xfrm>
          <a:off x="1913631" y="3801608"/>
          <a:ext cx="1663873" cy="1157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3D2AA-95F2-4666-98CD-A9A4E3A548A1}">
      <dsp:nvSpPr>
        <dsp:cNvPr id="0" name=""/>
        <dsp:cNvSpPr/>
      </dsp:nvSpPr>
      <dsp:spPr>
        <a:xfrm>
          <a:off x="2059384" y="3940074"/>
          <a:ext cx="1663873" cy="1157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druželjubiv, vedar</a:t>
          </a:r>
          <a:endParaRPr lang="hr-HR" sz="2100" kern="1200" dirty="0"/>
        </a:p>
      </dsp:txBody>
      <dsp:txXfrm>
        <a:off x="2059384" y="3940074"/>
        <a:ext cx="1663873" cy="1157216"/>
      </dsp:txXfrm>
    </dsp:sp>
    <dsp:sp modelId="{E775CCE7-4C4D-4153-B61B-F607192A8A44}">
      <dsp:nvSpPr>
        <dsp:cNvPr id="0" name=""/>
        <dsp:cNvSpPr/>
      </dsp:nvSpPr>
      <dsp:spPr>
        <a:xfrm>
          <a:off x="3767046" y="2490161"/>
          <a:ext cx="1311778" cy="832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3B8AD-2DBF-4845-8B58-07F9EDEEEEDD}">
      <dsp:nvSpPr>
        <dsp:cNvPr id="0" name=""/>
        <dsp:cNvSpPr/>
      </dsp:nvSpPr>
      <dsp:spPr>
        <a:xfrm>
          <a:off x="3912799" y="2628626"/>
          <a:ext cx="1311778" cy="83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err="1" smtClean="0"/>
            <a:t>Gloria</a:t>
          </a:r>
          <a:endParaRPr lang="hr-HR" sz="2100" kern="1200" dirty="0"/>
        </a:p>
      </dsp:txBody>
      <dsp:txXfrm>
        <a:off x="3912799" y="2628626"/>
        <a:ext cx="1311778" cy="832979"/>
      </dsp:txXfrm>
    </dsp:sp>
    <dsp:sp modelId="{1A6EC68C-7D69-4C11-BD85-1DB8E4636CA9}">
      <dsp:nvSpPr>
        <dsp:cNvPr id="0" name=""/>
        <dsp:cNvSpPr/>
      </dsp:nvSpPr>
      <dsp:spPr>
        <a:xfrm>
          <a:off x="3869011" y="3801608"/>
          <a:ext cx="1491177" cy="1157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3D81F-712E-44C3-9FD7-E74F276B8376}">
      <dsp:nvSpPr>
        <dsp:cNvPr id="0" name=""/>
        <dsp:cNvSpPr/>
      </dsp:nvSpPr>
      <dsp:spPr>
        <a:xfrm>
          <a:off x="4014764" y="3940074"/>
          <a:ext cx="1491177" cy="1157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snalažljiva, pametna </a:t>
          </a:r>
          <a:endParaRPr lang="hr-HR" sz="2100" kern="1200" dirty="0"/>
        </a:p>
      </dsp:txBody>
      <dsp:txXfrm>
        <a:off x="4014764" y="3940074"/>
        <a:ext cx="1491177" cy="1157216"/>
      </dsp:txXfrm>
    </dsp:sp>
    <dsp:sp modelId="{B3D84709-088A-4766-B330-0DD7511D719F}">
      <dsp:nvSpPr>
        <dsp:cNvPr id="0" name=""/>
        <dsp:cNvSpPr/>
      </dsp:nvSpPr>
      <dsp:spPr>
        <a:xfrm>
          <a:off x="5599814" y="2490161"/>
          <a:ext cx="1311778" cy="832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E9D3C-13B6-4305-9C4F-20015E108CC6}">
      <dsp:nvSpPr>
        <dsp:cNvPr id="0" name=""/>
        <dsp:cNvSpPr/>
      </dsp:nvSpPr>
      <dsp:spPr>
        <a:xfrm>
          <a:off x="5745567" y="2628626"/>
          <a:ext cx="1311778" cy="83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err="1" smtClean="0"/>
            <a:t>Melman</a:t>
          </a:r>
          <a:endParaRPr lang="hr-HR" sz="2100" kern="1200" dirty="0"/>
        </a:p>
      </dsp:txBody>
      <dsp:txXfrm>
        <a:off x="5745567" y="2628626"/>
        <a:ext cx="1311778" cy="832979"/>
      </dsp:txXfrm>
    </dsp:sp>
    <dsp:sp modelId="{BE4F0835-A0EF-46A7-8211-A9EB86DDFEC1}">
      <dsp:nvSpPr>
        <dsp:cNvPr id="0" name=""/>
        <dsp:cNvSpPr/>
      </dsp:nvSpPr>
      <dsp:spPr>
        <a:xfrm>
          <a:off x="5651695" y="3801608"/>
          <a:ext cx="1311778" cy="1145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78C79-F37E-44E3-BB9E-7900AAF9DC35}">
      <dsp:nvSpPr>
        <dsp:cNvPr id="0" name=""/>
        <dsp:cNvSpPr/>
      </dsp:nvSpPr>
      <dsp:spPr>
        <a:xfrm>
          <a:off x="5797448" y="3940074"/>
          <a:ext cx="1311778" cy="1145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dobar prijatelj, pesimist</a:t>
          </a:r>
          <a:endParaRPr lang="hr-HR" sz="2100" kern="1200" dirty="0"/>
        </a:p>
      </dsp:txBody>
      <dsp:txXfrm>
        <a:off x="5797448" y="3940074"/>
        <a:ext cx="1311778" cy="1145322"/>
      </dsp:txXfrm>
    </dsp:sp>
    <dsp:sp modelId="{FF31DC76-896D-46F6-9FFE-3160FCB7AB29}">
      <dsp:nvSpPr>
        <dsp:cNvPr id="0" name=""/>
        <dsp:cNvSpPr/>
      </dsp:nvSpPr>
      <dsp:spPr>
        <a:xfrm>
          <a:off x="7234530" y="2488678"/>
          <a:ext cx="1311778" cy="832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3C32A-C1C0-4388-8C9A-483F8CE48E38}">
      <dsp:nvSpPr>
        <dsp:cNvPr id="0" name=""/>
        <dsp:cNvSpPr/>
      </dsp:nvSpPr>
      <dsp:spPr>
        <a:xfrm>
          <a:off x="7380283" y="2627144"/>
          <a:ext cx="1311778" cy="83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Pingvini</a:t>
          </a:r>
          <a:endParaRPr lang="hr-HR" sz="2100" kern="1200" dirty="0"/>
        </a:p>
      </dsp:txBody>
      <dsp:txXfrm>
        <a:off x="7380283" y="2627144"/>
        <a:ext cx="1311778" cy="832979"/>
      </dsp:txXfrm>
    </dsp:sp>
    <dsp:sp modelId="{709522A4-AD66-4963-BBBE-C3B35D0C2867}">
      <dsp:nvSpPr>
        <dsp:cNvPr id="0" name=""/>
        <dsp:cNvSpPr/>
      </dsp:nvSpPr>
      <dsp:spPr>
        <a:xfrm>
          <a:off x="7257866" y="3790621"/>
          <a:ext cx="1311778" cy="1157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31B66-3A57-429F-97D9-353BE6C3FCD1}">
      <dsp:nvSpPr>
        <dsp:cNvPr id="0" name=""/>
        <dsp:cNvSpPr/>
      </dsp:nvSpPr>
      <dsp:spPr>
        <a:xfrm>
          <a:off x="7403619" y="3929087"/>
          <a:ext cx="1311778" cy="1157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lukavi, složni</a:t>
          </a:r>
          <a:endParaRPr lang="hr-HR" sz="2100" kern="1200" dirty="0"/>
        </a:p>
      </dsp:txBody>
      <dsp:txXfrm>
        <a:off x="7403619" y="3929087"/>
        <a:ext cx="1311778" cy="1157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B04D8-41AF-4F4F-9993-C155E0872642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BEF2-BFF8-4042-B970-C141EF9E0E3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7BEF2-BFF8-4042-B970-C141EF9E0E3F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A8EC-E604-4547-B1B3-744FC34DB5FA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1937-D940-4F60-8A1F-83C185D4FE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A8EC-E604-4547-B1B3-744FC34DB5FA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1937-D940-4F60-8A1F-83C185D4FE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A8EC-E604-4547-B1B3-744FC34DB5FA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1937-D940-4F60-8A1F-83C185D4FE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A8EC-E604-4547-B1B3-744FC34DB5FA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1937-D940-4F60-8A1F-83C185D4FE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A8EC-E604-4547-B1B3-744FC34DB5FA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1937-D940-4F60-8A1F-83C185D4FE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A8EC-E604-4547-B1B3-744FC34DB5FA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1937-D940-4F60-8A1F-83C185D4FE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A8EC-E604-4547-B1B3-744FC34DB5FA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1937-D940-4F60-8A1F-83C185D4FE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A8EC-E604-4547-B1B3-744FC34DB5FA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1937-D940-4F60-8A1F-83C185D4FE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A8EC-E604-4547-B1B3-744FC34DB5FA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1937-D940-4F60-8A1F-83C185D4FE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A8EC-E604-4547-B1B3-744FC34DB5FA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1937-D940-4F60-8A1F-83C185D4FE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A8EC-E604-4547-B1B3-744FC34DB5FA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1937-D940-4F60-8A1F-83C185D4FE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2A8EC-E604-4547-B1B3-744FC34DB5FA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71937-D940-4F60-8A1F-83C185D4FE9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5.fanpop.com/image/photos/30800000/-Drifting-Spirit-imagination-30833240-1600-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5042" y="-714364"/>
            <a:ext cx="9639042" cy="7572364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714348" y="0"/>
            <a:ext cx="73580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0" b="1" dirty="0" smtClean="0"/>
              <a:t>Crtići</a:t>
            </a:r>
            <a:endParaRPr lang="hr-HR" sz="20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www.mcsail.net/images/47845968/Madagask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500436" cy="6858000"/>
          </a:xfrm>
          <a:prstGeom prst="rect">
            <a:avLst/>
          </a:prstGeom>
          <a:noFill/>
        </p:spPr>
      </p:pic>
      <p:pic>
        <p:nvPicPr>
          <p:cNvPr id="22530" name="Picture 2" descr="http://wallpapersgallery.net/d/1178930-1/Madagascar-21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8572528" cy="6429396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714348" y="428604"/>
            <a:ext cx="4500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</a:rPr>
              <a:t>Uz niz dogodovština  pojavljuju se na otoku </a:t>
            </a:r>
            <a:r>
              <a:rPr lang="hr-HR" sz="2800" dirty="0" err="1" smtClean="0">
                <a:solidFill>
                  <a:schemeClr val="accent4">
                    <a:lumMod val="75000"/>
                  </a:schemeClr>
                </a:solidFill>
              </a:rPr>
              <a:t>Madagascar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</a:rPr>
              <a:t>  gdje se pustolovina nastavlja</a:t>
            </a:r>
            <a:endParaRPr lang="hr-HR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ragmaticideas.wordpress.com/files/2008/12/ma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98" cy="6819154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5786446" y="714356"/>
            <a:ext cx="2571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olidFill>
                  <a:schemeClr val="accent6">
                    <a:lumMod val="50000"/>
                  </a:schemeClr>
                </a:solidFill>
              </a:rPr>
              <a:t>Riječ ,,dosada’’ za njih ne postoji </a:t>
            </a:r>
            <a:endParaRPr lang="hr-HR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oledoblade.com/image/2008/11/07/800x_b1_cCM_z/Movie-review-Madagascar-Escape-2-Africa-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7620000" cy="428625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928662" y="642918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bg2">
                    <a:lumMod val="50000"/>
                  </a:schemeClr>
                </a:solidFill>
              </a:rPr>
              <a:t>Zabezeknuti su kad ugledaju veliku grupu </a:t>
            </a:r>
            <a:r>
              <a:rPr lang="hr-HR" sz="4000" dirty="0" err="1" smtClean="0">
                <a:solidFill>
                  <a:schemeClr val="bg2">
                    <a:lumMod val="50000"/>
                  </a:schemeClr>
                </a:solidFill>
              </a:rPr>
              <a:t>rasplesanih</a:t>
            </a:r>
            <a:r>
              <a:rPr lang="hr-HR" sz="4000" dirty="0" smtClean="0">
                <a:solidFill>
                  <a:schemeClr val="bg2">
                    <a:lumMod val="50000"/>
                  </a:schemeClr>
                </a:solidFill>
              </a:rPr>
              <a:t> rakuna</a:t>
            </a:r>
            <a:endParaRPr lang="hr-HR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ulisykultury.pl/wp-content/uploads/2012/03/madagask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72450" cy="4181475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571472" y="5214950"/>
            <a:ext cx="7429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Međutim, ubrzo se </a:t>
            </a:r>
            <a:r>
              <a:rPr lang="hr-HR" sz="4400" dirty="0" smtClean="0"/>
              <a:t>sprijatelje </a:t>
            </a:r>
            <a:r>
              <a:rPr lang="hr-HR" sz="4400" dirty="0" smtClean="0"/>
              <a:t>i pronalaze zajednički jezik.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42910" y="785794"/>
            <a:ext cx="6000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Ondje se radnja filma odvija veoma zanimljivim tokom… i zasigurno njihove avanture nikada ne prestaju </a:t>
            </a:r>
            <a:endParaRPr lang="hr-HR" sz="4800" dirty="0"/>
          </a:p>
        </p:txBody>
      </p:sp>
      <p:pic>
        <p:nvPicPr>
          <p:cNvPr id="2050" name="Picture 2" descr="https://encrypted-tbn2.gstatic.com/images?q=tbn:ANd9GcTDn4Y3fpT5LQD4rh73L6kaF-xNGgs6jzs86yOt70FZThpF5H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8011330" cy="6000768"/>
          </a:xfrm>
          <a:prstGeom prst="rect">
            <a:avLst/>
          </a:prstGeom>
          <a:noFill/>
        </p:spPr>
      </p:pic>
      <p:pic>
        <p:nvPicPr>
          <p:cNvPr id="2052" name="Picture 4" descr="http://4.bp.blogspot.com/_VyTCyizqrHs/TCDo7ywK0wI/AAAAAAAAIAI/Q64vBfdMLAQ/s1600/King-Jul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04"/>
            <a:ext cx="4929222" cy="6572296"/>
          </a:xfrm>
          <a:prstGeom prst="rect">
            <a:avLst/>
          </a:prstGeom>
          <a:noFill/>
        </p:spPr>
      </p:pic>
      <p:pic>
        <p:nvPicPr>
          <p:cNvPr id="2054" name="Picture 6" descr="http://media.tumblr.com/tumblr_ku8brycCx91qa8j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157" y="0"/>
            <a:ext cx="9152158" cy="6858000"/>
          </a:xfrm>
          <a:prstGeom prst="rect">
            <a:avLst/>
          </a:prstGeom>
          <a:noFill/>
        </p:spPr>
      </p:pic>
      <p:pic>
        <p:nvPicPr>
          <p:cNvPr id="2056" name="Picture 8" descr="http://static.dramastyle.com/images/3/7/7593/Madagascar_7593_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922378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agrebancija.com/slike/slike_3/r1/g2010/m04/y231272707414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500034" y="571480"/>
            <a:ext cx="7643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chemeClr val="accent2">
                    <a:lumMod val="50000"/>
                  </a:schemeClr>
                </a:solidFill>
              </a:rPr>
              <a:t>Literatura:</a:t>
            </a:r>
          </a:p>
          <a:p>
            <a:r>
              <a:rPr lang="hr-H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https://www.google.hr/search?q=madagascar&amp;rlz</a:t>
            </a:r>
            <a:br>
              <a:rPr lang="hr-H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hr-HR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71472" y="3571876"/>
            <a:ext cx="66437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solidFill>
                  <a:srgbClr val="FFC000"/>
                </a:solidFill>
              </a:rPr>
              <a:t>Izradila:</a:t>
            </a:r>
            <a:br>
              <a:rPr lang="hr-HR" sz="6600" dirty="0" smtClean="0">
                <a:solidFill>
                  <a:srgbClr val="FFC000"/>
                </a:solidFill>
              </a:rPr>
            </a:br>
            <a:r>
              <a:rPr lang="hr-HR" sz="6600" dirty="0" smtClean="0">
                <a:solidFill>
                  <a:srgbClr val="FFC000"/>
                </a:solidFill>
              </a:rPr>
              <a:t>Lorena Potočki, 7.a</a:t>
            </a:r>
            <a:endParaRPr lang="hr-HR" sz="6600" dirty="0">
              <a:solidFill>
                <a:srgbClr val="FFC000"/>
              </a:solidFill>
            </a:endParaRPr>
          </a:p>
        </p:txBody>
      </p:sp>
      <p:pic>
        <p:nvPicPr>
          <p:cNvPr id="1028" name="Picture 4" descr="http://st.depositphotos.com/1001911/1222/v/950/depositphotos_12221489-Big-smile-emot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399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715404" cy="5668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rtoonpapers.com/wp-content/uploads/2014/02/madagascar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7892136" cy="6072206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785786" y="357166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Svoju avanturu počinju u New Yorku…</a:t>
            </a:r>
            <a:endParaRPr lang="hr-HR" sz="36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2.fanpop.com/image/photos/9500000/Alex-madagascar-9564074-1280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38" y="214305"/>
            <a:ext cx="8548662" cy="6643695"/>
          </a:xfrm>
          <a:prstGeom prst="rect">
            <a:avLst/>
          </a:prstGeom>
          <a:noFill/>
        </p:spPr>
      </p:pic>
      <p:cxnSp>
        <p:nvCxnSpPr>
          <p:cNvPr id="4" name="Ravni poveznik sa strelicom 3"/>
          <p:cNvCxnSpPr/>
          <p:nvPr/>
        </p:nvCxnSpPr>
        <p:spPr>
          <a:xfrm>
            <a:off x="1643042" y="1142984"/>
            <a:ext cx="1776830" cy="341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0" y="571480"/>
            <a:ext cx="2123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Alex</a:t>
            </a:r>
            <a:r>
              <a:rPr lang="hr-HR" sz="2400" dirty="0" smtClean="0"/>
              <a:t>: </a:t>
            </a:r>
          </a:p>
          <a:p>
            <a:r>
              <a:rPr lang="hr-HR" sz="2400" dirty="0" smtClean="0"/>
              <a:t>ponosan </a:t>
            </a:r>
            <a:r>
              <a:rPr lang="hr-HR" sz="2400" dirty="0" smtClean="0"/>
              <a:t>kralj naviknut na nastupe u Zoo vrtu</a:t>
            </a:r>
            <a:endParaRPr lang="hr-HR" sz="2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2.wikia.nocookie.net/__cb20120604195608/penguinsofmadagascar/images/f/f0/Marty-madagascar-23836394-400-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35873"/>
            <a:ext cx="6858047" cy="5143535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571472" y="0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Marty</a:t>
            </a:r>
            <a:r>
              <a:rPr lang="hr-HR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zebra pustolov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sanja </a:t>
            </a:r>
            <a:r>
              <a:rPr lang="hr-HR" sz="2400" dirty="0" smtClean="0"/>
              <a:t>o odlasku u divljinu</a:t>
            </a:r>
          </a:p>
          <a:p>
            <a:endParaRPr lang="hr-HR" sz="24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4.wikia.nocookie.net/__cb20130128024049/dreamworks/images/0/06/01glo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21" cy="5572144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642910" y="5500702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s</a:t>
            </a:r>
            <a:r>
              <a:rPr lang="hr-HR" sz="3200" dirty="0" smtClean="0"/>
              <a:t>igurno </a:t>
            </a:r>
            <a:r>
              <a:rPr lang="hr-HR" sz="3200" dirty="0" smtClean="0"/>
              <a:t>najsimpatičniji nilski konj ikad viđen </a:t>
            </a:r>
            <a:endParaRPr lang="hr-HR" sz="32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5572132" y="785794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 err="1" smtClean="0">
                <a:solidFill>
                  <a:schemeClr val="accent4">
                    <a:lumMod val="75000"/>
                  </a:schemeClr>
                </a:solidFill>
              </a:rPr>
              <a:t>Gloria</a:t>
            </a:r>
            <a:endParaRPr lang="hr-HR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7.staztic.com/app/a/2427/2427892/melman-madagascar-wallpapers-8-0-s-307x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4390"/>
            <a:ext cx="4071966" cy="643361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5500694" y="500042"/>
            <a:ext cx="30718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zanimljiva žirafa </a:t>
            </a:r>
            <a:r>
              <a:rPr lang="hr-HR" sz="2800" dirty="0" err="1" smtClean="0">
                <a:solidFill>
                  <a:schemeClr val="accent2">
                    <a:lumMod val="75000"/>
                  </a:schemeClr>
                </a:solidFill>
              </a:rPr>
              <a:t>Melman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 nikoga ne ostavlja ravnodušnim</a:t>
            </a:r>
          </a:p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5429256" y="3143248"/>
            <a:ext cx="2500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njegovu veliku zabrinutost stvaraju zdravstveni problemi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wallsave.com/wallpapers/1024x768/penguins-of-madagascar/82447/penguins-of-madagascar-the-all-82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  <p:cxnSp>
        <p:nvCxnSpPr>
          <p:cNvPr id="4" name="Ravni poveznik 3"/>
          <p:cNvCxnSpPr/>
          <p:nvPr/>
        </p:nvCxnSpPr>
        <p:spPr>
          <a:xfrm>
            <a:off x="827584" y="980728"/>
            <a:ext cx="432048" cy="108012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niOkvir 4"/>
          <p:cNvSpPr txBox="1"/>
          <p:nvPr/>
        </p:nvSpPr>
        <p:spPr>
          <a:xfrm>
            <a:off x="285720" y="285728"/>
            <a:ext cx="192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PERO</a:t>
            </a:r>
            <a:endParaRPr lang="hr-HR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Ravni poveznik 6"/>
          <p:cNvCxnSpPr/>
          <p:nvPr/>
        </p:nvCxnSpPr>
        <p:spPr>
          <a:xfrm flipH="1">
            <a:off x="3995936" y="476672"/>
            <a:ext cx="288032" cy="172819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3214678" y="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NIKOLA</a:t>
            </a:r>
            <a:endParaRPr lang="hr-HR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Ravni poveznik 11"/>
          <p:cNvCxnSpPr>
            <a:endCxn id="13" idx="2"/>
          </p:cNvCxnSpPr>
          <p:nvPr/>
        </p:nvCxnSpPr>
        <p:spPr>
          <a:xfrm flipV="1">
            <a:off x="5786446" y="932059"/>
            <a:ext cx="214314" cy="925305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/>
          <p:cNvSpPr txBox="1"/>
          <p:nvPr/>
        </p:nvSpPr>
        <p:spPr>
          <a:xfrm>
            <a:off x="5286380" y="28572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ĐURO</a:t>
            </a:r>
            <a:endParaRPr lang="hr-HR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Ravni poveznik 14"/>
          <p:cNvCxnSpPr/>
          <p:nvPr/>
        </p:nvCxnSpPr>
        <p:spPr>
          <a:xfrm rot="16200000" flipV="1">
            <a:off x="7500958" y="1142984"/>
            <a:ext cx="571504" cy="142876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/>
          <p:cNvSpPr txBox="1"/>
          <p:nvPr/>
        </p:nvSpPr>
        <p:spPr>
          <a:xfrm>
            <a:off x="7143768" y="28572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ĐORĐE</a:t>
            </a:r>
            <a:endParaRPr lang="hr-HR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estfield.ma.edu/personalpages/draker/edcom/final/webprojects/sp09/lostboston/Madagascar_monkeys_1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hr-HR" sz="4400" dirty="0" smtClean="0">
                <a:solidFill>
                  <a:schemeClr val="accent6">
                    <a:lumMod val="75000"/>
                  </a:schemeClr>
                </a:solidFill>
              </a:rPr>
              <a:t>ojavljuju se  </a:t>
            </a:r>
            <a:r>
              <a:rPr lang="hr-HR" sz="4400" dirty="0" smtClean="0">
                <a:solidFill>
                  <a:schemeClr val="accent6">
                    <a:lumMod val="75000"/>
                  </a:schemeClr>
                </a:solidFill>
              </a:rPr>
              <a:t>i dva lukava majmuna</a:t>
            </a:r>
            <a:endParaRPr lang="hr-H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143</Words>
  <Application>Microsoft Office PowerPoint</Application>
  <PresentationFormat>Prikaz na zaslonu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7AB</dc:creator>
  <cp:lastModifiedBy>skola</cp:lastModifiedBy>
  <cp:revision>16</cp:revision>
  <dcterms:created xsi:type="dcterms:W3CDTF">2014-03-03T09:24:52Z</dcterms:created>
  <dcterms:modified xsi:type="dcterms:W3CDTF">2014-03-18T12:00:16Z</dcterms:modified>
</cp:coreProperties>
</file>