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68" r:id="rId6"/>
    <p:sldId id="258" r:id="rId7"/>
    <p:sldId id="27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AE711-A38E-4FDB-A9C2-640BC8070299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90CDE-DED7-4B35-8E92-4DF3E94C3D3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CDE-DED7-4B35-8E92-4DF3E94C3D36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203F2E-DF12-43CB-BCEF-90A85B789B8A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E900EA-177C-4EA5-A4F4-B4A7A1264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r/url?sa=i&amp;rct=j&amp;q=&amp;esrc=s&amp;frm=1&amp;source=images&amp;cd=&amp;cad=rja&amp;uact=8&amp;docid=ow5_eRDWakin6M&amp;tbnid=5g6AjYkb7NcCTM:&amp;ved=0CAYQjRw&amp;url=http://www.javnanabava.hr/default.aspx?id=3427&amp;ei=GycfU-fHOISJtQbk4oGIAw&amp;bvm=bv.62788935,d.bGQ&amp;psig=AFQjCNFrgJ-IByeefrz5rF5XZj9mqVIBgA&amp;ust=1394636928805242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hr/url?sa=i&amp;rct=j&amp;q=&amp;esrc=s&amp;frm=1&amp;source=images&amp;cd=&amp;cad=rja&amp;uact=8&amp;docid=fUdXukdw6KyEIM&amp;tbnid=aZ1I18MzV2K0GM:&amp;ved=0CAYQjRw&amp;url=http://hr.wikipedia.org/wiki/Dvorac_Belvedere_u_Be%C4%8Du&amp;ei=dDEfU7nFJoKutAaP2YGgDA&amp;bvm=bv.62788935,d.bGQ&amp;psig=AFQjCNFkX6mUqGjlEjhi5wsaJOc3r4VQ8g&amp;ust=1394639585126202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uact=8&amp;docid=M8hS4wkYmrTzhM&amp;tbnid=Q5xEV0YmZ2InjM:&amp;ved=0CAYQjRw&amp;url=http://tehton.covermagazin.com/?p=5257&amp;ei=DjIfU4f1FoOutAbAsoGIBw&amp;bvm=bv.62788935,d.bGQ&amp;psig=AFQjCNESsSnN9NhhDFJYma5SByQ-YKNGYw&amp;ust=1394639741711387" TargetMode="External"/><Relationship Id="rId2" Type="http://schemas.openxmlformats.org/officeDocument/2006/relationships/hyperlink" Target="http://hr.wikipedia.org/wiki/Austrij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hr/url?sa=i&amp;rct=j&amp;q=&amp;esrc=s&amp;frm=1&amp;source=images&amp;cd=&amp;cad=rja&amp;uact=8&amp;docid=spk0zEAYgONHrM&amp;tbnid=azGnp_egmIiivM:&amp;ved=0CAYQjRw&amp;url=http://hr.wikipedia.org/wiki/Austrija&amp;ei=2C8fU7qBAcTOtAbDpICgCg&amp;bvm=bv.62788935,d.bGQ&amp;psig=AFQjCNG06KoXCoTXKxQpAfVPfbeYfmTyfw&amp;ust=1394639165593644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hr.wikipedia.org/wiki/Datoteka:The_States_of_Austria_Numbered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hr/url?sa=i&amp;rct=j&amp;q=&amp;esrc=s&amp;frm=1&amp;source=images&amp;cd=&amp;cad=rja&amp;uact=8&amp;docid=yo1kMyUEwh9IpM&amp;tbnid=oVGQtZuVqUgCOM:&amp;ved=0CAYQjRw&amp;url=http://blog.wuokko.org/2011/05/17/going-up-the-hill/&amp;ei=5C0fU-aIH8-Sswaa14HQDw&amp;psig=AFQjCNE7fahSo-Zl4ChGzMtlxZcooZUz2g&amp;ust=1394638669936472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hr/url?sa=i&amp;rct=j&amp;q=&amp;esrc=s&amp;frm=1&amp;source=images&amp;cd=&amp;cad=rja&amp;uact=8&amp;docid=IgkGgAGP1FfwUM&amp;tbnid=xEKy9MS7OLeLuM:&amp;ved=0CAYQjRw&amp;url=http://balkans.aljazeera.net/vijesti/bec-najbolja-destinacija-za-kongrese&amp;ei=1i4fU_O4Lo_DtAbO_IDICw&amp;psig=AFQjCNGxfyGfqDNm-kg6oErnY3W5Pz0Hug&amp;ust=1394638854148630" TargetMode="External"/><Relationship Id="rId7" Type="http://schemas.openxmlformats.org/officeDocument/2006/relationships/hyperlink" Target="http://www.google.hr/url?sa=i&amp;rct=j&amp;q=&amp;esrc=s&amp;frm=1&amp;source=images&amp;cd=&amp;cad=rja&amp;uact=8&amp;docid=sTvrQn_4tZ-RHM&amp;tbnid=wtyeb9sJgrkEAM:&amp;ved=0CAYQjRw&amp;url=http://www.europeprize.net/en/?page_id=34&amp;ei=Ry8fU_SUC8adtQbiiYHYDw&amp;bvm=bv.62788935,d.bGQ&amp;psig=AFQjCNETt-7x3T-1mNJa1Q8FFxvPUvKumQ&amp;ust=1394639026254229" TargetMode="External"/><Relationship Id="rId2" Type="http://schemas.openxmlformats.org/officeDocument/2006/relationships/hyperlink" Target="http://www.google.hr/url?sa=i&amp;rct=j&amp;q=&amp;esrc=s&amp;frm=1&amp;source=images&amp;cd=&amp;cad=rja&amp;uact=8&amp;docid=IgkGgAGP1FfwUM&amp;tbnid=xEKy9MS7OLeLuM:&amp;ved=0CAYQjRw&amp;url=http://www.obzorputovanja.hr/bec-city-breaks-austrija.aspx&amp;ei=tC4fU4vCGs7Usgb77YDgAw&amp;psig=AFQjCNGxfyGfqDNm-kg6oErnY3W5Pz0Hug&amp;ust=13946388541486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hr/url?sa=i&amp;rct=j&amp;q=&amp;esrc=s&amp;frm=1&amp;source=images&amp;cd=&amp;cad=rja&amp;uact=8&amp;docid=HW48tbiWmSwBYM&amp;tbnid=PXvNLqhDoWb4cM:&amp;ved=0CAYQjRw&amp;url=http://austria-forum.org/af/Heimatlexikon/Dreifaltigkeitss%C3%A4ule_Linz&amp;ei=ES8fU8v2BMTOsgaZw4CYBA&amp;psig=AFQjCNGAPBFOmH50J7YNvXMcNSMP69EQ2Q&amp;ust=1394638961164964" TargetMode="External"/><Relationship Id="rId4" Type="http://schemas.openxmlformats.org/officeDocument/2006/relationships/image" Target="../media/image6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uact=8&amp;docid=spk0zEAYgONHrM&amp;tbnid=azGnp_egmIiivM:&amp;ved=0CAYQjRw&amp;url=http://hr.wikipedia.org/wiki/Austrija&amp;ei=2C8fU7qBAcTOtAbDpICgCg&amp;bvm=bv.62788935,d.bGQ&amp;psig=AFQjCNG06KoXCoTXKxQpAfVPfbeYfmTyfw&amp;ust=13946391655936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hr/url?sa=i&amp;rct=j&amp;q=&amp;esrc=s&amp;frm=1&amp;source=images&amp;cd=&amp;cad=rja&amp;uact=8&amp;docid=pCJhlY4icNQ6QM&amp;tbnid=SIMYhXcKyPnu9M:&amp;ved=0CAYQjRw&amp;url=http://www.072info.com/upoznajte-bec-docekajte-8-mart-u-glavnom-najvecem-gradu-austrije/&amp;ei=fTAfU5D8I8brswbvoIBA&amp;bvm=bv.62788935,d.bGQ&amp;psig=AFQjCNGiNKB-aZ6Pd-P3d4Zg7uFBZYgEgg&amp;ust=1394639311097785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hr/url?sa=i&amp;rct=j&amp;q=&amp;esrc=s&amp;frm=1&amp;source=images&amp;cd=&amp;cad=rja&amp;uact=8&amp;docid=38Jk9N8ApoDDtM&amp;tbnid=ARQOD8h_hfFDlM:&amp;ved=0CAYQjRw&amp;url=http://www.srednja.hr/Studenti/Vijesti/Hrvati-trce-na-becke-fakultete-dok-Becani-u-velikom-krugu-zaobilaze-nase-studije&amp;ei=3DAfU63BM8iSswaxn4DACg&amp;bvm=bv.62788935,d.bGQ&amp;psig=AFQjCNFsdzUPur2Dd5fdlmIox93S9WwXQw&amp;ust=1394639404267641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hr/url?sa=i&amp;rct=j&amp;q=&amp;esrc=s&amp;frm=1&amp;source=images&amp;cd=&amp;cad=rja&amp;uact=8&amp;docid=yVyQxtMO8Hd74M&amp;tbnid=hwYcRqWw_snBOM:&amp;ved=0CAYQjRw&amp;url=http://jeftinoputovati.com/dvorac-schonbrunn-najposjecenija-znamenitost-beca/&amp;ei=EzEfU_f8NYPOtAbjl4CACA&amp;bvm=bv.62788935,d.bGQ&amp;psig=AFQjCNEfeUgQjr7CBXq7jbluED6YpFIqRA&amp;ust=1394639489718347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javnanabava.hr/UserDocsImages/userfiles/image/Zastave/austria_fla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6858048" cy="457203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000" dirty="0" smtClean="0"/>
              <a:t>AUSTRIJA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8800" dirty="0" smtClean="0">
                <a:solidFill>
                  <a:srgbClr val="7030A0"/>
                </a:solidFill>
              </a:rPr>
              <a:t>BEČ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5" name="Strelica udesno 4">
            <a:hlinkClick r:id="rId4" action="ppaction://hlinksldjump"/>
          </p:cNvPr>
          <p:cNvSpPr/>
          <p:nvPr/>
        </p:nvSpPr>
        <p:spPr>
          <a:xfrm>
            <a:off x="7715272" y="5857892"/>
            <a:ext cx="10715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Kraljevsko kazalište</a:t>
            </a:r>
          </a:p>
          <a:p>
            <a:endParaRPr lang="hr-HR" dirty="0"/>
          </a:p>
          <a:p>
            <a:r>
              <a:rPr lang="hr-HR" dirty="0" smtClean="0"/>
              <a:t>Dvorac Belvedere</a:t>
            </a:r>
          </a:p>
          <a:p>
            <a:endParaRPr lang="hr-HR" dirty="0"/>
          </a:p>
          <a:p>
            <a:r>
              <a:rPr lang="hr-HR" dirty="0" smtClean="0"/>
              <a:t>Središnje groblje s grobovima brojnih poznatih osoba</a:t>
            </a:r>
            <a:endParaRPr lang="hr-HR" dirty="0"/>
          </a:p>
        </p:txBody>
      </p:sp>
      <p:pic>
        <p:nvPicPr>
          <p:cNvPr id="3074" name="Picture 2" descr="http://upload.wikimedia.org/wikipedia/commons/a/aa/Wien_Schloss_Belvedere_DSC029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145108" cy="2357454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flipV="1">
            <a:off x="4000496" y="2857496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trelica udesno 6">
            <a:hlinkClick r:id="rId4" action="ppaction://hlinksldjump"/>
          </p:cNvPr>
          <p:cNvSpPr/>
          <p:nvPr/>
        </p:nvSpPr>
        <p:spPr>
          <a:xfrm>
            <a:off x="7715272" y="5857892"/>
            <a:ext cx="10715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KRAJ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vas pripremila: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Antonija </a:t>
            </a:r>
            <a:r>
              <a:rPr lang="hr-HR" dirty="0" smtClean="0"/>
              <a:t>Šivalec, 8.b</a:t>
            </a:r>
            <a:endParaRPr lang="hr-HR" dirty="0" smtClean="0"/>
          </a:p>
          <a:p>
            <a:pPr>
              <a:buNone/>
            </a:pPr>
            <a:endParaRPr lang="hr-HR" dirty="0"/>
          </a:p>
          <a:p>
            <a:r>
              <a:rPr lang="hr-HR" dirty="0" smtClean="0"/>
              <a:t>Literatura:</a:t>
            </a:r>
          </a:p>
          <a:p>
            <a:pPr>
              <a:buNone/>
            </a:pPr>
            <a:r>
              <a:rPr lang="hr-HR" dirty="0" smtClean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hr.wikipedia.org/</a:t>
            </a:r>
            <a:r>
              <a:rPr lang="hr-HR" dirty="0" err="1" smtClean="0">
                <a:hlinkClick r:id="rId2"/>
              </a:rPr>
              <a:t>wiki</a:t>
            </a:r>
            <a:r>
              <a:rPr lang="hr-HR" dirty="0" smtClean="0">
                <a:hlinkClick r:id="rId2"/>
              </a:rPr>
              <a:t>/Austrija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http://hr.wikipedia.org/</a:t>
            </a:r>
            <a:r>
              <a:rPr lang="hr-HR" dirty="0" err="1" smtClean="0"/>
              <a:t>wiki</a:t>
            </a:r>
            <a:r>
              <a:rPr lang="hr-HR" dirty="0" smtClean="0"/>
              <a:t>/</a:t>
            </a:r>
            <a:r>
              <a:rPr lang="hr-HR" dirty="0" err="1" smtClean="0"/>
              <a:t>Be</a:t>
            </a:r>
            <a:r>
              <a:rPr lang="hr-HR" dirty="0" smtClean="0"/>
              <a:t>%C4%8D</a:t>
            </a:r>
            <a:endParaRPr lang="hr-HR" dirty="0"/>
          </a:p>
        </p:txBody>
      </p:sp>
      <p:pic>
        <p:nvPicPr>
          <p:cNvPr id="2050" name="Picture 2" descr="http://tehton.covermagazin.com/wp-content/uploads/2012/12/Zabavni-smajlici-za-gmail-cha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2731174" cy="1777337"/>
          </a:xfrm>
          <a:prstGeom prst="rect">
            <a:avLst/>
          </a:prstGeom>
          <a:noFill/>
        </p:spPr>
      </p:pic>
      <p:sp>
        <p:nvSpPr>
          <p:cNvPr id="5" name="Strelica udesno 4">
            <a:hlinkClick r:id="" action="ppaction://hlinkshowjump?jump=firstslide"/>
          </p:cNvPr>
          <p:cNvSpPr/>
          <p:nvPr/>
        </p:nvSpPr>
        <p:spPr>
          <a:xfrm>
            <a:off x="7668344" y="6072206"/>
            <a:ext cx="10715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Austrija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endParaRPr lang="hr-HR" dirty="0" smtClean="0"/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država u Srednjoj Europi</a:t>
            </a:r>
          </a:p>
          <a:p>
            <a:pPr>
              <a:buFont typeface="Courier New" pitchFamily="49" charset="0"/>
              <a:buChar char="o"/>
            </a:pPr>
            <a:endParaRPr lang="hr-HR" dirty="0" smtClean="0"/>
          </a:p>
          <a:p>
            <a:pPr>
              <a:buFont typeface="Courier New" pitchFamily="49" charset="0"/>
              <a:buChar char="o"/>
            </a:pPr>
            <a:r>
              <a:rPr lang="hr-HR" dirty="0"/>
              <a:t>s</a:t>
            </a:r>
            <a:r>
              <a:rPr lang="hr-HR" dirty="0" smtClean="0"/>
              <a:t>lužbeni jezik je njemački</a:t>
            </a:r>
          </a:p>
          <a:p>
            <a:pPr>
              <a:buFont typeface="Courier New" pitchFamily="49" charset="0"/>
              <a:buChar char="o"/>
            </a:pPr>
            <a:endParaRPr lang="hr-HR" dirty="0" smtClean="0"/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sastoji se od 9 saveznih država</a:t>
            </a:r>
          </a:p>
          <a:p>
            <a:pPr>
              <a:buFont typeface="Courier New" pitchFamily="49" charset="0"/>
              <a:buChar char="o"/>
            </a:pPr>
            <a:endParaRPr lang="hr-HR" dirty="0" smtClean="0"/>
          </a:p>
        </p:txBody>
      </p:sp>
      <p:pic>
        <p:nvPicPr>
          <p:cNvPr id="6" name="Picture 2" descr="http://upload.wikimedia.org/wikipedia/commons/c/c6/Karta_Austrij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71546"/>
            <a:ext cx="3059516" cy="3286148"/>
          </a:xfrm>
          <a:prstGeom prst="rect">
            <a:avLst/>
          </a:prstGeom>
          <a:noFill/>
        </p:spPr>
      </p:pic>
      <p:sp>
        <p:nvSpPr>
          <p:cNvPr id="5" name="Strelica udesno 4">
            <a:hlinkClick r:id="rId4" action="ppaction://hlinksldjump"/>
          </p:cNvPr>
          <p:cNvSpPr/>
          <p:nvPr/>
        </p:nvSpPr>
        <p:spPr>
          <a:xfrm>
            <a:off x="7715272" y="5857892"/>
            <a:ext cx="10715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SAVEZNE DRŽAVE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Gradišće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Koruška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Donja Austrija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Gornja Austrija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</a:t>
            </a:r>
            <a:r>
              <a:rPr lang="hr-HR" dirty="0" err="1" smtClean="0"/>
              <a:t>Salzburg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Štajerska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Tirol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</a:t>
            </a:r>
            <a:r>
              <a:rPr lang="hr-HR" dirty="0" err="1" smtClean="0"/>
              <a:t>Vorarlberg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 Beč</a:t>
            </a:r>
            <a:endParaRPr lang="hr-HR" dirty="0"/>
          </a:p>
        </p:txBody>
      </p:sp>
      <p:pic>
        <p:nvPicPr>
          <p:cNvPr id="14338" name="Picture 2" descr="http://upload.wikimedia.org/wikipedia/commons/thumb/3/3b/The_States_of_Austria_Numbered.png/280px-The_States_of_Austria_Numbere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01"/>
          <a:stretch>
            <a:fillRect/>
          </a:stretch>
        </p:blipFill>
        <p:spPr bwMode="auto">
          <a:xfrm>
            <a:off x="3500399" y="2928934"/>
            <a:ext cx="5643601" cy="3011112"/>
          </a:xfrm>
          <a:prstGeom prst="rect">
            <a:avLst/>
          </a:prstGeom>
          <a:noFill/>
        </p:spPr>
      </p:pic>
      <p:sp>
        <p:nvSpPr>
          <p:cNvPr id="5" name="Strelica udesno 4">
            <a:hlinkClick r:id="rId4" action="ppaction://hlinksldjump"/>
          </p:cNvPr>
          <p:cNvSpPr/>
          <p:nvPr/>
        </p:nvSpPr>
        <p:spPr>
          <a:xfrm>
            <a:off x="7715272" y="5857892"/>
            <a:ext cx="10715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SMJEŠTAJ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hr-HR" dirty="0" smtClean="0"/>
              <a:t>Austrijski zapad i jug leže u Alpama</a:t>
            </a:r>
          </a:p>
          <a:p>
            <a:endParaRPr lang="hr-HR" dirty="0"/>
          </a:p>
          <a:p>
            <a:r>
              <a:rPr lang="hr-HR" dirty="0" smtClean="0"/>
              <a:t>Austrija je glasovito turističko odredište za zimske sportove</a:t>
            </a:r>
          </a:p>
          <a:p>
            <a:endParaRPr lang="hr-HR" dirty="0"/>
          </a:p>
          <a:p>
            <a:r>
              <a:rPr lang="hr-HR" dirty="0"/>
              <a:t>n</a:t>
            </a:r>
            <a:r>
              <a:rPr lang="hr-HR" dirty="0" smtClean="0"/>
              <a:t>ajviši vrh je </a:t>
            </a:r>
            <a:r>
              <a:rPr lang="hr-HR" dirty="0" err="1" smtClean="0"/>
              <a:t>Grossglockner</a:t>
            </a:r>
            <a:r>
              <a:rPr lang="hr-HR" dirty="0" smtClean="0"/>
              <a:t> (3.798 m)</a:t>
            </a:r>
          </a:p>
          <a:p>
            <a:endParaRPr lang="hr-HR" dirty="0"/>
          </a:p>
          <a:p>
            <a:r>
              <a:rPr lang="hr-HR" dirty="0" smtClean="0"/>
              <a:t> nakon njega </a:t>
            </a:r>
            <a:r>
              <a:rPr lang="hr-HR" dirty="0" err="1" smtClean="0"/>
              <a:t>Wildspitze</a:t>
            </a:r>
            <a:r>
              <a:rPr lang="hr-HR" dirty="0" smtClean="0"/>
              <a:t> (3.774 m)</a:t>
            </a:r>
            <a:endParaRPr lang="hr-HR" dirty="0"/>
          </a:p>
        </p:txBody>
      </p:sp>
      <p:pic>
        <p:nvPicPr>
          <p:cNvPr id="27650" name="Picture 2" descr="https://encrypted-tbn0.gstatic.com/images?q=tbn:ANd9GcRY80OnNx1TAgtAZV21sgSxcn9PXwpxE9XCQijXnrdHDAOAhz9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415" r="1172" b="24649"/>
          <a:stretch>
            <a:fillRect/>
          </a:stretch>
        </p:blipFill>
        <p:spPr bwMode="auto">
          <a:xfrm>
            <a:off x="2857488" y="428604"/>
            <a:ext cx="4929222" cy="3071834"/>
          </a:xfrm>
          <a:prstGeom prst="rect">
            <a:avLst/>
          </a:prstGeom>
          <a:noFill/>
        </p:spPr>
      </p:pic>
      <p:cxnSp>
        <p:nvCxnSpPr>
          <p:cNvPr id="9" name="Ravni poveznik sa strelicom 8"/>
          <p:cNvCxnSpPr/>
          <p:nvPr/>
        </p:nvCxnSpPr>
        <p:spPr>
          <a:xfrm rot="5400000" flipH="1" flipV="1">
            <a:off x="3714744" y="3786190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trelica udesno 5">
            <a:hlinkClick r:id="rId4" action="ppaction://hlinksldjump"/>
          </p:cNvPr>
          <p:cNvSpPr/>
          <p:nvPr/>
        </p:nvSpPr>
        <p:spPr>
          <a:xfrm>
            <a:off x="7715272" y="5857892"/>
            <a:ext cx="10715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NAJVEĆI GRADOVI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Beč (glavni grad)</a:t>
            </a:r>
          </a:p>
          <a:p>
            <a:r>
              <a:rPr lang="hr-HR" dirty="0" err="1" smtClean="0"/>
              <a:t>Graz</a:t>
            </a:r>
            <a:endParaRPr lang="hr-HR" dirty="0" smtClean="0"/>
          </a:p>
          <a:p>
            <a:r>
              <a:rPr lang="hr-HR" dirty="0" err="1" smtClean="0"/>
              <a:t>Linz</a:t>
            </a:r>
            <a:endParaRPr lang="hr-HR" dirty="0" smtClean="0"/>
          </a:p>
          <a:p>
            <a:r>
              <a:rPr lang="hr-HR" dirty="0" err="1" smtClean="0"/>
              <a:t>Salzburg</a:t>
            </a:r>
            <a:endParaRPr lang="hr-HR" dirty="0" smtClean="0"/>
          </a:p>
          <a:p>
            <a:r>
              <a:rPr lang="hr-HR" dirty="0" err="1" smtClean="0"/>
              <a:t>Innsbruck</a:t>
            </a:r>
            <a:endParaRPr lang="hr-HR" dirty="0" smtClean="0"/>
          </a:p>
          <a:p>
            <a:r>
              <a:rPr lang="hr-HR" dirty="0" err="1" smtClean="0"/>
              <a:t>Klagenfurt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6626" name="AutoShape 2" descr="data:image/jpeg;base64,/9j/4AAQSkZJRgABAQAAAQABAAD/2wCEAAkGBxQTEhQUEhQWFBQWFRcWGBgXGBcUFhgcFxwXGBcXFxcYHCggGBolHBYXITEiJSkrLi4uGB8zODMsNygtLisBCgoKDg0OGxAQGzAkHyQsLCwsLDAwLCwsLCwsLCwsLCwsLCwsLCwsLCwsLCwsLCwsLCwsLCwsLCwsLCwsLCwsLP/AABEIAMIBAwMBIgACEQEDEQH/xAAbAAABBQEBAAAAAAAAAAAAAAACAAEDBAUGB//EAEIQAAIBAgQDBQUFBQcEAwEAAAECEQADBBIhMQVBUQYTImFxMoGRofBCscHR8RQjM1LhBxUkcoKSskNTYsI0otIX/8QAGgEAAwEBAQEAAAAAAAAAAAAAAAECAwQFBv/EADIRAAICAQMCAgcIAwEAAAAAAAABAhEDEiExBEETUUJhcYGRofAFFCIyUrHB0SPh8RX/2gAMAwEAAhEDEQA/AMIU4pwKICvePnhhRgUgKICgBqICnAogtAUMBRAU4FEBQMaiApwtGBSHQwFEBTgUQFA6GAogKJRRgUrKSAC0YFFFEFpWOgAKMCiAogKVjoEUYpwtEFpDGAogKcCiApDGAogKcLUgWgaQIFGBTgUQWpspIYUQpwKIClZQIFGBThaICpbGgaY0cUooGBSo4pUAcGBRAUQFEBXUcFAgUQWiC0QFFjoYCnAogKILQAIFGFogtEBRY6GApwKILRgUiqBC0QFEBRAUrHQwFEBThaMClZQwFEBTxTgUgGAowKcCiApDGAogKcLRhaLGkCFo1WiC0YWpbKSBC0QFEFogtTY6BAowtOFowKVjoELRRTgUQFKyqBy08UUU4FIdARSipIpRQFEeWlUmWlQOjgwKMCpBbogldVnDRGBRBakCU4WiwoECiAogtEFosqgQKILRhaMLSsdEYWiAqa3amdYgE/Cjw9jMQBuSAPeQKlzSu+xag3VdyELRBak7szA1Ovyp+6MxBnpzosVMACnAostGLZ6GiwoACjApwtGFpWNIYLRBaICjC0myqBAowtEFogtS2OhgtGBRpaNGLdTZdEYWiC1KFp8tKx0RhaeKPLTxRYAAUUUQFPlpWMECnijApwKLADLTxRgU8VNlUR5aVS5aVFhR5zaxFwzADQJOhGmnnT/t5j2BPLX+lanCbNmbma6bXgygurpMlpiYgwF8vFtVD9mtn2byE9MwJ1OXy9fQ15S63OvSPSfSdO/RAwmKYsAQTmgBVWSGOkTOonyFWUxlv+aPUEfhRcFsj9ptJmWT4x4o2XNGxg0eL4WUZtQSC2p28JIJ0mda1h1+WKp7mU+hwydrYjGKWJGvQSM3wG1WenmCfLSN+m9BiuF3e4tMQCJfXnJIG/PbyqLhnDPFcDKZFtyMrKCCNufWNOdXD7RkvzImf2dB/lZbVazuI8RZXNtFg6eLQ79BsPU1OvEBbyrctupYwCA7qT75y7jc1y/abiHdXbyofELZfMTmIJAiJ9furfJ1eqC0cv5GGPpNM3r4R2PZq+9lzcIVywiGkjcc+tWsMp/aM4RGhiyoAQdSTEidR5CuF7U4g/stkhyMzSYJEws6x516R2aPjskmSbaEnzIH5148nk5cuWemlDiuCliWMSEg5gfCw2kE+1GsTS4liJZmVXMmdVkxP/h5dKgbEseKXbZ9jMRGuXwgMCo2BnmN9as8exeXiBsgAIV203yF807jlptHxrRZsy79vkR4WJ9u/wAxY/FWw7EEMAw2BgyQB8yK1rOEth3BbVgFykiRrqRlzRz+FZvGbipjf2cLCFZ6wYzbdI++n4hcS1ijhUYzkzbwAIY5SB5K3KNKcupyutXYI4IK67h90M+UmPFl105xTraJmOVNdtEYruRcJuoyvrqCWMiSwMzmEiZ1oLJY3GjI7Ww6uoEFTAnMQdCI2jnXUvtHzRzPofIlCfX16UQWgw1ye8DggFVylTmAYZ/aBA0Mgaa71ZZRJg5hOhgifcdq68PVQytpHNl6eWNWyMLRgUYWiC1vZjQIFEBRAUQWpsoECiAogKeKVhQ0UoogKILRY6AiiijApwtKx0CFpwtGFoopWOiPLT5aOKeKVjojy0qlilSsdHG2lkEgxBggmCNxqOXsmgxBAOViAejfDmOtdFwXh6qjBrdsuLYJAHhJzXWETy2rkOKYHFd93ly2vdFva75tBmzx3cR5RPnXzSx423bpb0e25TVUvaTYHKzMihSIzEACPMnSpnw9oGCqBvRAfzqfs5gkOKt6aZD1/lNRdrOEXWxFvubc20CrMjSGckamdiKWOEW93SHNutlYbYbwgE3MoMgd5cAnfQBoqXD5kJKXHWQQfZMgxPtqegrS4vwtRhWyZnaGUAnNMOY0jUwPhWb2K4bcNpu+zW28Yy5Y0BTKfFr9qPjVxUtNqXuE6uqKt7CMTIuHNKmSqn2TIGmXSelZ+N4RddixvKZnQ2zGv+s1c4cLrY65bIZLQYkMzMyR3lsQFO2jMP8ASeoqr2j4gbeIt21uKFJAghRnliJEgmdhpFaLxU6jLt6jN6GraBu9m7d+0q3D7JJAUEKDtyYE/Kui4diu7dSFB7tQsaiQNjvppA57VxnaHil/DJbyXQpcudFU6QCBqvnXVcMsO99RmEOWBkaQMwHv1B91ZasmlNvk0UY20kWL62zfOICuHJJIzgpqCp07uec70/F7dq7iDiVdw0RkKLr4cmjZ9NPKsnGXryYxrIKMAR4cuU6IHMHePjUnHsTdw+IFrIjCAY8WbUkTMxsJ20rXTk424sjVH50afHMOtzFjEpcUgLGXLcz+yV0hYO/Wh45g/wDHnEoyFDbIZu8TklwAZSZ3fkOdUOL4w2L/AHLWjsDOYTrmiBlPIdRR8TxosXe6dLgMTIA215Zgfsmi8nl2+Qfg+fzNW/gnXijXcp7t2tQ0eGQtsRPXwmh4BYdMZi5VllrpUkMJ/iERO/qOtU8QypcCN7WYAEj7U6ROo9Yo7HEJuZVunvFnmy8tYJAB0o8SXdBpXZknYw/4LEQFJW2xA2WQGYbDQSenOhPE4ZJtkI0jNoYI3ETMajlUuA4kzZ+6dXDCGEhgQQRqCelQX0hcoRTqTqxWAQNAMpkaeVbY+qeN8UZzwRyLcu2cYp3lT0YEacj01EH31ZR1OzA+hBrHz+ISjxlgwUJkJGkldM0e6mFwZDIIIJ8JHKF1BEjcHTyrqj9oXzRzvol2bN1IMgHUb+VGBWC1u2DcylOhKsoLDUdQWFYmFxt5MaR3o/ZyMqKXUwTkzQDrGYMNT8q2XVp8ozfStcM7rLT5awGxV1VZVecpHiBVzrmjeZHhn3Vdt8TcMwZPZVmP2SYiNCPOqXVQZL6aSNMLRBarYDHK6AtCtrI9N468quyPgQPjt99arInujJwa2YIFEBRhaeKdhQAWny0cU8UrHQEU8UUUopWOgYpqky0qVjpmP2WwrWrfdvoy2kB6b3K5HGcHxBxPfFmWypYlZcAjKR4liDB1rrOyuIN2znYAF7SkhZA3ujSSSNutcq3aW7+0Nh4GTM9uc17NC5gD/EgnTpXz6170/O/ieu9O1mt2bP8Airf+Q/8AFqHtNYxLYkGzn7sQGi4UBOZifDMHQj7qXZn/AOVb/wAh/wCJqDtH2iuYfFG0klTDa3LoPjZpgBgANOlGO2lQ5pdzpOLO4ws25z5myxAM5m5nQe+q/Y+5eK/4ie8h98pMfuv5dN5qXjOKNnC96uYlGfQMVmWZdTBPOoex/FmxQZ2BUxcX2s+3cmQSB/N8qaTpP2fsJ1f15mA/Fr7YhrRDdzOjZVC6MIAYa7daq8ZxbpeRVRmVmEkIzBZgasNF5b1o4Tixu3jh1tqpVoznu9crQTAtAgmJ3qn2p4gMJfS09vObhEMGiPZGxHnTjFt1pX0mS+OWXMIhMEEbLuJ+c1ocMTLiUgiQxgDaSdRvsJrh+2PFL1hbPcuUkMTEa5QmXcHTxGu44Wf8RaPWDp55D+NSo1FP65Lu20avEsEDnaLc6nNAzD5zQ9oeGK7XHKIWCGHLAMIHTf3VznGOOXhxBrMgWs2TLpBBUanwzMknf5aVa7Z8XvpjEtIQLZVcwgHNnkGSRIgbQRtV+E+CfERp9puErcLXcgLhBDywiBzj38qHtVwQXHe9kcuqaGYTQHflzOtZvbHjN1MQtlQO7a0oaQCTn0JncQNo+dTdsOMOmJWyqKUuWxmJHi8cpIM6RE7U3CW/9iUkXuN8MzYpL8uSty1A0yQSgYiecfdTWeEKmON6c2d3lSug8LnQ+oFQ8e4zcXGWrAQd23dFm+1OZW08Ww00g1Yscad+InD5IRGMNJmQrAyJiNTEDlTqV8hcSt2e4Elo3FYh86mGKlIkgATJ113qnY4LcXCgZma6LoByuDoSftEidBtPWtXstxw4i9dJRh3awJJJILKRvz019RQ/uWwpi+3d94p7yUJB8RiWMdBSd9+Q27FYcIuftNsZj3BsAliF1uQTHXaPKqdjC3hh1dwO8N3IQVMgTAJy6DrNdCFT9otnvPF3SgW/BqI9ofa8tNKrW7AOHATEDS8CXGx5m2cmmoEVNKuB9zD42xsJfZoItRziZjmfXeOVZeC4ge+NoIAcguTmGoLZdgPnWz2ntu73wl0AlFybHujpJgnnoayLFpxez5/B3cZIHtaHPPppWU1GuC43Zs4rBn95IUi24Qyw3aBzHnUVvCP3jIqurZATl00bLoSp8x8K6G/bcm/lcAs4KyPYAIkHTWdfjRWFIuljGU27YERmkZC08+kVey4JOVzN3cywUMNxOpAjUg9alsYi4HGsxckhpUTooBiNPDp51sWUmyRlQRdBy+yoyhNQGjUb+tTi2e89n/rE6N1LDMdfl8ulxnJcMTgn2NBR1oophR17Oo83SNFKKelRqDSKKUUQFZuLxjQ6a2roUsswQ0dD8uomplOhqJoRSrHwXaS0yKWYAxrrGo0+GlKo8aPmFFXsFhmt4cWn0e0iWXAIIDKCxg8xDiuKxfZnEW8XcxbKgsh7lyc65spDQY66iu24Xilv2UuqmUPm0ME+Fiu49KxcZ2tS3eNnuCYcISGHOBOXL515MckraS9vvPTlFUm2W+zqZcXBdZtgrAO8BlJ8qze2PZu9fxgvW1RkAQEl1BlSzGJ8mFW+zl6HvFjoAp11/m5AU3aHtScLcVO4D5rYuT3mSJLjLHdH+TfzqMOTeoorJDa2zZ4xaOK4eVtQTcGZQWA9ti2s7aGqX9n3D3wwezdCq/ifRgRlfu1Go5zbb5Vo8TxXdWrlyM2RC+WYmBMTB+6srg/aRL1t3uBbOVgoBeZkHXVR0Hxqlk/C6Wy/gTj+Lncp8N4Lds4033VRbe4VDBlJ/eOApI351B/adwh72JsXEyQkEktGxBgaa7CrOD7Wrdv92irkIeHkz4ULTB03Aor2LuOpBCsGkpkzAlZIUiD4j1GgOsGtYylqRnKKcTjO28uljKpcw+igsdQnT0rvsNiBZNu885UQM4ggplKDxTosgTrBM6A1Rx7LhnRGVylxTryDkSCWJBIIIhWAXrG40LONEX+5zO6i2c9zxsdZIW0AFt5NOWkazANVpSgk+xNu20U+JcMz4q7iln+JaKoVUO4KpLqSwlR109k76VN2n4WcRi+/BCi3ZVo8LZzbcnu1OYeIzzHvqhxTEuLN1s2Yl7IJOp8d2wh/+pNUMPeZXxSLHhwTXF0nxfvB/wCopxk5NUuUEklZe7cWi+ItXUVni0ghQG1RuZzCPamI2U61c7YWLlzFLdtozhEtgFXTI2Ulo1dTuYOnSuN4XjWZ7YkePCi6Y/mzW/lqa0+0RP8AeWQGFNktA6hlGvw+daRUq3RLo6Tj2HZsbZvKGZAlrNlZcoKmGzSwnSDoOXOpCWt8SbEC27o0MCrpkEqJXV5kHnl61y/Hzc/bgqibZsBjCzDF4Enlv86uY28RjbucxZXCqwJACh3OQeLeSWAjqw60U+aDY6Ls1hxhruJYkspKgagZpMyktsNjMVTt4CMA9jN43uKwkgRlI3IJieVZWKxUPxEXD4FuWBbgTAKoDsJ9phvW1hrQuW0ugm0RcLQoCqVLKCpCgDWR8Z1rOWz3RSWxrDBscThb4jItoW21EgyRqN413qgnBrowz2fDnGIW6PEsFZMwdtp03qqr3FuRZu6XHccwoZSRBDafZ1KxJkyDrQYftFeYN3YNyFuGUAYoVCFRrJOeWiQfZ881SovsO13Kvabgbl8YyAFcTh1CEn7QXUN01PPzrKwmDcYhbmXRcMbR5nNIPIeRroOJcXZ1DSchUiCFlbgfuyDHOWGnKa5Lh2MvC7+9z5RYlvAYzhtTMdAaznGel0vqiouNo9A4hwt7hxgUCL622TUASnd5gZ9k+vQ9KsYWwVxHetojWbYJMSDbDFgw3Ggqni+KMDmXOVuWENsAGVdwxUkRoSBtvpVTjRxhtW/2dQzNhgzrcaNTuYB1uCD8edVpk+wbIr8LxDXbD2FW4LgcuCylAQLqsfEeq/GtkYa53jGTH7Sl3fe2VcMI8m3X0NUOCYG+cJdLApebMVykiSFGXLJkCZiY3q7ctXC91UkspsmM0c0ZgNdiM07bc5paZeQ7XmYH/wDSkW5cR8LfBRiumUyVMHeANZ58qv2/7QcMVnLdBkCMn2o29ND4oiuf7QdlcUbneogUOEBUPJFy44UkiT4ZYSQdBJ5RQYDsfiLgaHUOjZGBzIoZcpYeySQQZBGkFfWu7xJVZxODTNdv7R13XD3IBgzoT6afrUlj+0LMTGGYAHXM0aeuWKxeK9lb2HTvLjgrmUfu81wjMyqJGUTvyqazwFv3ZzAB0UspnOhYOWzCYOU5BAOuu9S8012QtDLF3tniFUOzW+7ckAgDSNdCDXOYnjj5TmkKTPUa7EA68uscqu8X4GCmRDngMVJDJlZ2kkjyEjf8hUxHZ4taUu4ARDm8LAwAIK6a8zHMkVnKcJdy9LQ2Buyi6T5k6nWlXIC+DuWH+uNOXyilSfTMjc9y7KYJ1wltbilGGeVYEHV2I3HQ1yfFuzuJbFvcSyWTvAQZQSBl11YdK9HvX7ae2yr6kD76ojjlgFs11Inw5QxMQN4G8ztULHCLbvk6ZZLSXkZPZvhd1bl03LeQELllkMkFujaRpv1qj2w7MYjEXla0qlRaCkl1Goa4dpn7QrevdqsONs7eix/yIqs3bBfs2WPqwH3TWcY4YO0wlmtUzS4rw03MPcQEZ2tlQDtJWNxNcnw3+znvLRGKc55QrkLaROeVIABM7zyrUu9snClhZUAdWzfdFZuJ4jisTb7wXUAPhFi0zKxEkZiZBUwTO+w30qoTxq9I/wAc969RW4D2BvWLveBgwBcRIzHwlRJPmZ9DW5a7N4gNhjkWLITN4x4ipJ002gisVMZjRrLggzB7yBHtSY8utQYi/fuEN+0XUXNMKwKnaRmYFtx1pPPC7YncNmjt8fwhXVpCWy4bMAwiWJJJk6yT051z3C8GuGvathsjd6jsXi4oyIVYZRuXLjpljeIrIGGXc6k+dGLacwB5kZo9w1rL75vtEjxEttzeGGwXdX0u4q0zXWVgwUju8mQiFB8UOmYe7lUXD8Nw9GuO+IF7vLHckZHBAJnlOvi2/rUC4SyIh1b0KWzsD9o7x9GgYIZGVTpsLySRsYGlC6qS4iDdlXgnC+G2bwY4h2y2RZHeWmVDrvoNGBUbwNRvyl7R8ZwgxiXrdt7+W0bZAZUsEkklgpSWfbxTGg0pxgMKCCFiBIPept5/vRHr51IvDsOd7GYiN72ojqWY1f3p9y1oXmDguNYTEXluYq13RtooXKcytlJI7xQupBM9JA6VpY3i+CuXM/d3GIVbciVVlU5gco3gmZIBkVkXeGoBORAg0GZgwHPefP5iplwkD2rYjlnTTSeRNZvq59kTKUeyZYx3aXCj2sOzFhEM4BIGQRHTwJoP5ahtdrrSWktrg2KoZUM5YAxEyU6H50CKhEswB8iTtB/kB5x7qr3RbXYPc1jQ66c/EdRzHP0q11Enz/BrBw7/ALkt3tYrNnGAUuA6glrhMORmEC1GpUTrrFHhuPPbZ2t4KwpeCf3q8lCjpGgFCuXQ9zdJPMsiAHzm5OnP8anfGJKyA0iRLEgDXbKIiB8vMVo5zSNniVWkvr3hW+P4kj+DhU1JALMxMkEkZSRMqPgDUh45iz4stgGP+zefwz7Mh9qgTiJGihVMbqh+Ekee/PL8Y7XErs5lYgkwc6K2g2g5pA32is/Hl3/dHNJP1fFf2a+G4hdyKLtuyxzCItvbGkFYRidRHI8vKsziHEcU9zMl0WlAjKqWm5zmJ7wsfdyn1qC5jbhaW7tt5BSZ89WOv50S414gi2fPu1kDpPP+tZvqn2ZlqRc4bxe6n8S6LgPIoyke8A1axHFWb2XFs6SyLLGJ0OdPwrluKpcylkYJAczy1Gkeh2muPtcSdnZu8bMVK7xG2o+FXheXKrUioXLZHd43tUVMC/cQj+e2F++zBHPeKy17VESf2xQSZPjQa6CeXIAVgXcfcKibzgDWA0bSeW+lD/fdxTJvE+RhlAAmIO40NdcFkivr+jbw5ryOiudpFaM2KQ+t0ac+bVDd43bfV8UhjabqnfzJrKbtGxUibfIZsq6Eb7DnU+Fum+6hXVTmeNJ1bQe4ZG+NJymk3Lb3/wCjOSkuWSDiVgnxYhSBsDdWPdr6078Sw7b3bZ8jcXltz+tauXODXCP4iiFyjwz6Trrpp76DFcLvGSl5RrIER6bDas11cb2l9fAjX6yH+8cP/wB3D+9xSqoeE4z+dD7x+KzSrTxo/qXx/wBC1nQBZ3oslFHlTivJszAC0WXzovdTxU2Bj3Oz6Zi6XLtpmMnI5AJ9D+dRXOE4kGVvpcA2F22s/wC8Amt3vI5Gn7yf6Vr4+T2+0Iya4Zz3eY20P4Cssz+6uOpkcwC//rRntVcUFb9rEZTMrcRb6T/rVfomt2SeRokn9T+VUs69KPwdGq6jJ5mRY7Y2GBDd2SQfatvaImdJtltBJ6HWZq3Y4tZZhGUiDKrfUA9AougNvO56b1NewNp/4lu23PVQfv51Qu9nMKw/hgf5Sw+QNPxMT7P5P+ivvMu6TNTE31EFLd0guN8rAKQZOZFjSF1nWaK3etO+VbsE6QyNM+ZEQNN40zDTQ1zh7KoDNu9cTmNpHv0NX8Hw91ENiLtwTpJO2mk69PmaJLFWz+TH4+N8wNniAS1BNy23hEgGGzGJA+yQDOsjbzE0f7zsbF1WdpjXbaJqFeF2v5Z15k/hFTXMBZUZnVABqSw0HxrJ+H6zFyTXBZsXUcApDA7GN+VXP7vuf9sj1AG9YGB7T4dCQjKkeEAq4HnBXSDEieuo1ir13tFYYFc1gAqAWDBdoIi2AIgae16Ec854cqey2KjGLW7NU8Mua6KIAnUaT11pr/CLhju7yBxJjwnMNjodSNR0rAPFrFtR3LW3aYL3LuZivMRIy/yiJ0HvaxhO0wCFGuWl1ULlYNEHVhAYzHXcjcbmfB6hfij+3/TSPhpmm+FxTESti40b6htOoEkx5fzb1SxFy8kqbNsN5s/ImTEa6aeoqAcbMoxvZtSzAKTrsMpcADXXbTbarv8AexvaNqRpJAHKdhy0mJ51rKee7mk/cVPLq3v4pEBxNzlZQ6ndydNI+zvv8BSfFXjqLdoGNiD8cw8vuqbKd6YMaFma2SXwMVnklSr4IDvnJGYqAJlVU6jXLqTIYSJPMjpRqx+oFOCaLu586znk1O2TKcpu2ItprtGu1ZRTh+IaHaHWN/3J390+8+6tQhQYLKP9Sz8J2oLuDtvuqOR/4q3zrTBljjdtfwXj/Du438SH+4cEP+lnPkS50H2gTA0JqYdn8ODIs2j5lAZ+I13qNuFpM5SCCDILrrsDoelQNwlIA8fhmIduf18q0yZlk9Jr69pWTJCXo0XU4VaEBbNoHSIRB7hprUwwvMWwOkKPkY9ayn4SDAzXNGLDx7ZtxPMeXlG1SDh7QV7y5Bj7euk7HludutZ6cT5myf8AH6zSa0w+yfl9cqbuTGwrNXhjBlfvrxKggTc6zvpqdYk67dKj/ucZSoLhSQYDRqNtQKNGDtJh/i9fyNNlA0JAPQkA/AmlWRiOBq7FnNwsdSc1NT0YP1Md4vWXsRh7ltitwFT8j6E7inBGld5i8Ml1Sr+JTy+GoPL3Vy3F+CGyAULMvSJYeZA5CujL0zW6IcKM3MKRYVELg6n686FmnauXQQyUnoaYXPOolb0otR6U9KJJRc/Tn+lMblRtB5SPdTqY/rRpGFH1NIUIuUef3+e360UIWYUU1Hm9fidKJSKVBYWb6/Whu2gwKuAQdxSZx0M048qVUFmPe7LYZjOVl8lYifXeKJOy+FH2W/3HyrXzU48vurTx8v6mIyB2Ww38r/7jU6dm8MPsE89WP31phB60+QVL6jJ+phRWw/D7KCFQD4k/E61Y21AAp8n1P10oCPOs23LljD1POazeI8fs4e4EuBySJ8IWIJI+0R0NX2sA6SfT9ay+J9l7F+M2cEaAg7D7qvF4V/5Lr1ASL2owh9m4V5+NHgeuU0mx6XBAxNgz7IzNan/MpExvWFe7BCD3d5geWZQR5A1Qv9jsUvslHHk0R7jXXDF0z/LP4/8ADWGZwdpI77FY29dsIot27p8Sm4ro5gwRB3jQaAncaaGpcReU2DabDulxPGrjxFLi+IOm4JkxtqA40mK8qxHB8VbEmyxjmvi5xy86K3x7E2xq95eWrOPMxPMVuumk94ST+vazR9Sns0ei9pLgv4dAMS1rE28zrlJUkZsrJcgiSQFbWYymNG1o4cNbsgnG3rl6A2UlDbk/ZKsCxInWGgQBXI2O2uJUjNcLgfZcKw18yCau2O2r/wDUtWXmPs5D8VMDc6xTeDKo1pT+vWi45sVptM7jBMGsl3xDq2URNm21sNuFJHiYka6Ebj0OLxLjOIttCJYujKD9tS3+WSDP/iQCNayD2psPpcw5WTr3dwrvE6RGw99XcN2mwgbMr4i0QPCYVjsV0jY68/SsfAr82P5f0aa8EtV9+C+/G7ysVuYYB1MFbdzvOo0OXL7UCQTuKvXcY6KXuYXEIBIMoG+yG5ciCd429azbPFLNy4t0YwB0AAzhl9dXJiSSYkiTWoeI4lh+5vW7gmYS6QxmQecSfdud9qyljxcaa+K/crRhaVNesrDtBZOvj111Qj5UqpWuCXoE21n/AEn0HwpVHh9P5/NFfd8PmepoTP5fjRLDCDttUI2+vKKOB6H1r0jnMfGdl0bM1tsh3IPiU7k+Y+dc1jcM9lstxY6MPZb66b134eN9vnSv2luqUcacx5bdJ/Ss54YyM5QR57bPlH3URX6/WrnFeDPhzI8dszqDEDzBPzqmoBj7vwk1xTxuL3MqIyp5AUWXaT9x++hurt+lSwfQ+VQxUCU9fkJ260+Qfp+PKgJ60Y16aVIh2X62oCv1zqRR1/OiyUrFRHbmiH15/CnAI+hTyKTYUOB50aE0w16ffRBo3/GKhgGY6fXvqMkUY3/SkQOWtSMcMI2+vSmgcvhyoYHP68op2mKAHC+dRsGk6actd/hSmiDeUinwAwbrvRqKRahZtIHXnrS5GEp93uprtsH2lUx/MM330LN7/lQMZ32+dCXdCKd3gWFcZXtJvIAGXUwDGXYmB8BWfiOxGFaAO8SOjTPrINbubzP60aLOs6fWkVss+WPEmFWcbjf7PwdbN4+jCf8Aj+VZl7sLigfCUYdc2U/CK9EzCkbh6/RreHX513v3BpPJcZwbE2zD2n90sPWR6VQbOm6sp8wRXtH7R6frQ3XUiGCn1jbpBkV0x+0pelEVHk1riwgZs07bty250q9LfguGJnubP+xaeq/9DF+ljpnoAfp9cvr0qQiZ/T8arW3OvIg+k6A8/dU2afUnWtTrCQxuI9NSd6lVvqPz9PnUYbpFMl8ct9/r4xpVCDcEwNusqGHnsd/zrA4t2fIhrDDnpG+ukH38+tdAGmfrpyikw9x2/KdPWplBSW5LVnBXbLKSCpDcxsdN9tx6UKJzP9a6/iHD7V4DvC8ge0IkQJ8Jy6zrXLY7h9y04CnOjLKzAbodJ193WuSeB9jNxoByOVAp9599QBpOpiPMDX3fW1SZp01j5/GuZwolkjKZ5gef9aImf0oQ8jWmJJ6feazFQeby+EUXwPnzoJPnPnrTZx/QaUqETFvOiRepFArRH60rl0eX15VNMYSpPMb8on50RYqJ29Dv61Gbp6Ae7X86Qujnt5fjToeyJbFzXUD4bTtUrZRMmfI/kKprdUbfXzog5018tKTW4KVEtx/d5T91CdOc+6oZM0s3lA+vyo0kt2Pn99ET9TQhh60LXBJAp0AbRTwAN6hzz6/Ok5p6QJxHM/nTkTyH4/fVYHyFFzmfx+6lpKsKeU/jQGfKeW4pmbXl8qcNyNVQhsvKfj/WiA6EUJ+uVMz/AF/SigJKao8x8vn+dKjSOzsTsPT/APNWrY29T+NKlXsnQIDT4/8AKor26+f5GlSpiZajUDlr+FAdj6/jSpUxBhBnGg9n/wBgPuoragkSJ239aVKmhM5btXh1DAhVGp2A8qw7Y9n1/GlSrg6n8xlIltdfrnSpUq5BEdozv1P4UB3+P4U9KqXJJNcP3UFs6fXnSpVPYbDnWgtU1KhcCZZ5e6q946N76VKpiA9o60d4a/GlSqnyC4Ip1+NNcMxNKlTXICs7fXlUiHSlSpSCI9keIUWIG/upUqXc39ArWeVHb/H86alVvuYkg3+H3UhsfrlT0qzLXJIlsEagfClSpUFn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951038"/>
            <a:ext cx="543877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28" name="AutoShape 4" descr="data:image/jpeg;base64,/9j/4AAQSkZJRgABAQAAAQABAAD/2wCEAAkGBxQTEhQUEhQWFBQWFRcWGBgXGBcUFhgcFxwXGBcXFxcYHCggGBolHBYXITEiJSkrLi4uGB8zODMsNygtLisBCgoKDg0OGxAQGzAkHyQsLCwsLDAwLCwsLCwsLCwsLCwsLCwsLCwsLCwsLCwsLCwsLCwsLCwsLCwsLCwsLCwsLP/AABEIAMIBAwMBIgACEQEDEQH/xAAbAAABBQEBAAAAAAAAAAAAAAACAAEDBAUGB//EAEIQAAIBAgQDBQUFBQcEAwEAAAECEQADBBIhMQVBUQYTImFxMoGRofBCscHR8RQjM1LhBxUkcoKSskNTYsI0otIX/8QAGgEAAwEBAQEAAAAAAAAAAAAAAAECAwQFBv/EADIRAAICAQMCAgcIAwEAAAAAAAABAhEDEiExBEETUUJhcYGRofAFFCIyUrHB0SPh8RX/2gAMAwEAAhEDEQA/AMIU4pwKICvePnhhRgUgKICgBqICnAogtAUMBRAU4FEBQMaiApwtGBSHQwFEBTgUQFA6GAogKJRRgUrKSAC0YFFFEFpWOgAKMCiAogKVjoEUYpwtEFpDGAogKcCiApDGAogKcLUgWgaQIFGBTgUQWpspIYUQpwKIClZQIFGBThaICpbGgaY0cUooGBSo4pUAcGBRAUQFEBXUcFAgUQWiC0QFFjoYCnAogKILQAIFGFogtEBRY6GApwKILRgUiqBC0QFEBRAUrHQwFEBThaMClZQwFEBTxTgUgGAowKcCiApDGAogKcLRhaLGkCFo1WiC0YWpbKSBC0QFEFogtTY6BAowtOFowKVjoELRRTgUQFKyqBy08UUU4FIdARSipIpRQFEeWlUmWlQOjgwKMCpBbogldVnDRGBRBakCU4WiwoECiAogtEFosqgQKILRhaMLSsdEYWiAqa3amdYgE/Cjw9jMQBuSAPeQKlzSu+xag3VdyELRBak7szA1Ovyp+6MxBnpzosVMACnAostGLZ6GiwoACjApwtGFpWNIYLRBaICjC0myqBAowtEFogtS2OhgtGBRpaNGLdTZdEYWiC1KFp8tKx0RhaeKPLTxRYAAUUUQFPlpWMECnijApwKLADLTxRgU8VNlUR5aVS5aVFhR5zaxFwzADQJOhGmnnT/t5j2BPLX+lanCbNmbma6bXgygurpMlpiYgwF8vFtVD9mtn2byE9MwJ1OXy9fQ15S63OvSPSfSdO/RAwmKYsAQTmgBVWSGOkTOonyFWUxlv+aPUEfhRcFsj9ptJmWT4x4o2XNGxg0eL4WUZtQSC2p28JIJ0mda1h1+WKp7mU+hwydrYjGKWJGvQSM3wG1WenmCfLSN+m9BiuF3e4tMQCJfXnJIG/PbyqLhnDPFcDKZFtyMrKCCNufWNOdXD7RkvzImf2dB/lZbVazuI8RZXNtFg6eLQ79BsPU1OvEBbyrctupYwCA7qT75y7jc1y/abiHdXbyofELZfMTmIJAiJ9furfJ1eqC0cv5GGPpNM3r4R2PZq+9lzcIVywiGkjcc+tWsMp/aM4RGhiyoAQdSTEidR5CuF7U4g/stkhyMzSYJEws6x516R2aPjskmSbaEnzIH5148nk5cuWemlDiuCliWMSEg5gfCw2kE+1GsTS4liJZmVXMmdVkxP/h5dKgbEseKXbZ9jMRGuXwgMCo2BnmN9as8exeXiBsgAIV203yF807jlptHxrRZsy79vkR4WJ9u/wAxY/FWw7EEMAw2BgyQB8yK1rOEth3BbVgFykiRrqRlzRz+FZvGbipjf2cLCFZ6wYzbdI++n4hcS1ijhUYzkzbwAIY5SB5K3KNKcupyutXYI4IK67h90M+UmPFl105xTraJmOVNdtEYruRcJuoyvrqCWMiSwMzmEiZ1oLJY3GjI7Ww6uoEFTAnMQdCI2jnXUvtHzRzPofIlCfX16UQWgw1ye8DggFVylTmAYZ/aBA0Mgaa71ZZRJg5hOhgifcdq68PVQytpHNl6eWNWyMLRgUYWiC1vZjQIFEBRAUQWpsoECiAogKeKVhQ0UoogKILRY6AiiijApwtKx0CFpwtGFoopWOiPLT5aOKeKVjojy0qlilSsdHG2lkEgxBggmCNxqOXsmgxBAOViAejfDmOtdFwXh6qjBrdsuLYJAHhJzXWETy2rkOKYHFd93ly2vdFva75tBmzx3cR5RPnXzSx423bpb0e25TVUvaTYHKzMihSIzEACPMnSpnw9oGCqBvRAfzqfs5gkOKt6aZD1/lNRdrOEXWxFvubc20CrMjSGckamdiKWOEW93SHNutlYbYbwgE3MoMgd5cAnfQBoqXD5kJKXHWQQfZMgxPtqegrS4vwtRhWyZnaGUAnNMOY0jUwPhWb2K4bcNpu+zW28Yy5Y0BTKfFr9qPjVxUtNqXuE6uqKt7CMTIuHNKmSqn2TIGmXSelZ+N4RddixvKZnQ2zGv+s1c4cLrY65bIZLQYkMzMyR3lsQFO2jMP8ASeoqr2j4gbeIt21uKFJAghRnliJEgmdhpFaLxU6jLt6jN6GraBu9m7d+0q3D7JJAUEKDtyYE/Kui4diu7dSFB7tQsaiQNjvppA57VxnaHil/DJbyXQpcudFU6QCBqvnXVcMsO99RmEOWBkaQMwHv1B91ZasmlNvk0UY20kWL62zfOICuHJJIzgpqCp07uec70/F7dq7iDiVdw0RkKLr4cmjZ9NPKsnGXryYxrIKMAR4cuU6IHMHePjUnHsTdw+IFrIjCAY8WbUkTMxsJ20rXTk424sjVH50afHMOtzFjEpcUgLGXLcz+yV0hYO/Wh45g/wDHnEoyFDbIZu8TklwAZSZ3fkOdUOL4w2L/AHLWjsDOYTrmiBlPIdRR8TxosXe6dLgMTIA215Zgfsmi8nl2+Qfg+fzNW/gnXijXcp7t2tQ0eGQtsRPXwmh4BYdMZi5VllrpUkMJ/iERO/qOtU8QypcCN7WYAEj7U6ROo9Yo7HEJuZVunvFnmy8tYJAB0o8SXdBpXZknYw/4LEQFJW2xA2WQGYbDQSenOhPE4ZJtkI0jNoYI3ETMajlUuA4kzZ+6dXDCGEhgQQRqCelQX0hcoRTqTqxWAQNAMpkaeVbY+qeN8UZzwRyLcu2cYp3lT0YEacj01EH31ZR1OzA+hBrHz+ISjxlgwUJkJGkldM0e6mFwZDIIIJ8JHKF1BEjcHTyrqj9oXzRzvol2bN1IMgHUb+VGBWC1u2DcylOhKsoLDUdQWFYmFxt5MaR3o/ZyMqKXUwTkzQDrGYMNT8q2XVp8ozfStcM7rLT5awGxV1VZVecpHiBVzrmjeZHhn3Vdt8TcMwZPZVmP2SYiNCPOqXVQZL6aSNMLRBarYDHK6AtCtrI9N468quyPgQPjt99arInujJwa2YIFEBRhaeKdhQAWny0cU8UrHQEU8UUUopWOgYpqky0qVjpmP2WwrWrfdvoy2kB6b3K5HGcHxBxPfFmWypYlZcAjKR4liDB1rrOyuIN2znYAF7SkhZA3ujSSSNutcq3aW7+0Nh4GTM9uc17NC5gD/EgnTpXz6170/O/ieu9O1mt2bP8Airf+Q/8AFqHtNYxLYkGzn7sQGi4UBOZifDMHQj7qXZn/AOVb/wAh/wCJqDtH2iuYfFG0klTDa3LoPjZpgBgANOlGO2lQ5pdzpOLO4ws25z5myxAM5m5nQe+q/Y+5eK/4ie8h98pMfuv5dN5qXjOKNnC96uYlGfQMVmWZdTBPOoex/FmxQZ2BUxcX2s+3cmQSB/N8qaTpP2fsJ1f15mA/Fr7YhrRDdzOjZVC6MIAYa7daq8ZxbpeRVRmVmEkIzBZgasNF5b1o4Tixu3jh1tqpVoznu9crQTAtAgmJ3qn2p4gMJfS09vObhEMGiPZGxHnTjFt1pX0mS+OWXMIhMEEbLuJ+c1ocMTLiUgiQxgDaSdRvsJrh+2PFL1hbPcuUkMTEa5QmXcHTxGu44Wf8RaPWDp55D+NSo1FP65Lu20avEsEDnaLc6nNAzD5zQ9oeGK7XHKIWCGHLAMIHTf3VznGOOXhxBrMgWs2TLpBBUanwzMknf5aVa7Z8XvpjEtIQLZVcwgHNnkGSRIgbQRtV+E+CfERp9puErcLXcgLhBDywiBzj38qHtVwQXHe9kcuqaGYTQHflzOtZvbHjN1MQtlQO7a0oaQCTn0JncQNo+dTdsOMOmJWyqKUuWxmJHi8cpIM6RE7U3CW/9iUkXuN8MzYpL8uSty1A0yQSgYiecfdTWeEKmON6c2d3lSug8LnQ+oFQ8e4zcXGWrAQd23dFm+1OZW08Ww00g1Yscad+InD5IRGMNJmQrAyJiNTEDlTqV8hcSt2e4Elo3FYh86mGKlIkgATJ113qnY4LcXCgZma6LoByuDoSftEidBtPWtXstxw4i9dJRh3awJJJILKRvz019RQ/uWwpi+3d94p7yUJB8RiWMdBSd9+Q27FYcIuftNsZj3BsAliF1uQTHXaPKqdjC3hh1dwO8N3IQVMgTAJy6DrNdCFT9otnvPF3SgW/BqI9ofa8tNKrW7AOHATEDS8CXGx5m2cmmoEVNKuB9zD42xsJfZoItRziZjmfXeOVZeC4ge+NoIAcguTmGoLZdgPnWz2ntu73wl0AlFybHujpJgnnoayLFpxez5/B3cZIHtaHPPppWU1GuC43Zs4rBn95IUi24Qyw3aBzHnUVvCP3jIqurZATl00bLoSp8x8K6G/bcm/lcAs4KyPYAIkHTWdfjRWFIuljGU27YERmkZC08+kVey4JOVzN3cywUMNxOpAjUg9alsYi4HGsxckhpUTooBiNPDp51sWUmyRlQRdBy+yoyhNQGjUb+tTi2e89n/rE6N1LDMdfl8ulxnJcMTgn2NBR1oophR17Oo83SNFKKelRqDSKKUUQFZuLxjQ6a2roUsswQ0dD8uomplOhqJoRSrHwXaS0yKWYAxrrGo0+GlKo8aPmFFXsFhmt4cWn0e0iWXAIIDKCxg8xDiuKxfZnEW8XcxbKgsh7lyc65spDQY66iu24Xilv2UuqmUPm0ME+Fiu49KxcZ2tS3eNnuCYcISGHOBOXL515MckraS9vvPTlFUm2W+zqZcXBdZtgrAO8BlJ8qze2PZu9fxgvW1RkAQEl1BlSzGJ8mFW+zl6HvFjoAp11/m5AU3aHtScLcVO4D5rYuT3mSJLjLHdH+TfzqMOTeoorJDa2zZ4xaOK4eVtQTcGZQWA9ti2s7aGqX9n3D3wwezdCq/ifRgRlfu1Go5zbb5Vo8TxXdWrlyM2RC+WYmBMTB+6srg/aRL1t3uBbOVgoBeZkHXVR0Hxqlk/C6Wy/gTj+Lncp8N4Lds4033VRbe4VDBlJ/eOApI351B/adwh72JsXEyQkEktGxBgaa7CrOD7Wrdv92irkIeHkz4ULTB03Aor2LuOpBCsGkpkzAlZIUiD4j1GgOsGtYylqRnKKcTjO28uljKpcw+igsdQnT0rvsNiBZNu885UQM4ggplKDxTosgTrBM6A1Rx7LhnRGVylxTryDkSCWJBIIIhWAXrG40LONEX+5zO6i2c9zxsdZIW0AFt5NOWkazANVpSgk+xNu20U+JcMz4q7iln+JaKoVUO4KpLqSwlR109k76VN2n4WcRi+/BCi3ZVo8LZzbcnu1OYeIzzHvqhxTEuLN1s2Yl7IJOp8d2wh/+pNUMPeZXxSLHhwTXF0nxfvB/wCopxk5NUuUEklZe7cWi+ItXUVni0ghQG1RuZzCPamI2U61c7YWLlzFLdtozhEtgFXTI2Ulo1dTuYOnSuN4XjWZ7YkePCi6Y/mzW/lqa0+0RP8AeWQGFNktA6hlGvw+daRUq3RLo6Tj2HZsbZvKGZAlrNlZcoKmGzSwnSDoOXOpCWt8SbEC27o0MCrpkEqJXV5kHnl61y/Hzc/bgqibZsBjCzDF4Enlv86uY28RjbucxZXCqwJACh3OQeLeSWAjqw60U+aDY6Ls1hxhruJYkspKgagZpMyktsNjMVTt4CMA9jN43uKwkgRlI3IJieVZWKxUPxEXD4FuWBbgTAKoDsJ9phvW1hrQuW0ugm0RcLQoCqVLKCpCgDWR8Z1rOWz3RSWxrDBscThb4jItoW21EgyRqN413qgnBrowz2fDnGIW6PEsFZMwdtp03qqr3FuRZu6XHccwoZSRBDafZ1KxJkyDrQYftFeYN3YNyFuGUAYoVCFRrJOeWiQfZ881SovsO13Kvabgbl8YyAFcTh1CEn7QXUN01PPzrKwmDcYhbmXRcMbR5nNIPIeRroOJcXZ1DSchUiCFlbgfuyDHOWGnKa5Lh2MvC7+9z5RYlvAYzhtTMdAaznGel0vqiouNo9A4hwt7hxgUCL622TUASnd5gZ9k+vQ9KsYWwVxHetojWbYJMSDbDFgw3Ggqni+KMDmXOVuWENsAGVdwxUkRoSBtvpVTjRxhtW/2dQzNhgzrcaNTuYB1uCD8edVpk+wbIr8LxDXbD2FW4LgcuCylAQLqsfEeq/GtkYa53jGTH7Sl3fe2VcMI8m3X0NUOCYG+cJdLApebMVykiSFGXLJkCZiY3q7ctXC91UkspsmM0c0ZgNdiM07bc5paZeQ7XmYH/wDSkW5cR8LfBRiumUyVMHeANZ58qv2/7QcMVnLdBkCMn2o29ND4oiuf7QdlcUbneogUOEBUPJFy44UkiT4ZYSQdBJ5RQYDsfiLgaHUOjZGBzIoZcpYeySQQZBGkFfWu7xJVZxODTNdv7R13XD3IBgzoT6afrUlj+0LMTGGYAHXM0aeuWKxeK9lb2HTvLjgrmUfu81wjMyqJGUTvyqazwFv3ZzAB0UspnOhYOWzCYOU5BAOuu9S8012QtDLF3tniFUOzW+7ckAgDSNdCDXOYnjj5TmkKTPUa7EA68uscqu8X4GCmRDngMVJDJlZ2kkjyEjf8hUxHZ4taUu4ARDm8LAwAIK6a8zHMkVnKcJdy9LQ2Buyi6T5k6nWlXIC+DuWH+uNOXyilSfTMjc9y7KYJ1wltbilGGeVYEHV2I3HQ1yfFuzuJbFvcSyWTvAQZQSBl11YdK9HvX7ae2yr6kD76ojjlgFs11Inw5QxMQN4G8ztULHCLbvk6ZZLSXkZPZvhd1bl03LeQELllkMkFujaRpv1qj2w7MYjEXla0qlRaCkl1Goa4dpn7QrevdqsONs7eix/yIqs3bBfs2WPqwH3TWcY4YO0wlmtUzS4rw03MPcQEZ2tlQDtJWNxNcnw3+znvLRGKc55QrkLaROeVIABM7zyrUu9snClhZUAdWzfdFZuJ4jisTb7wXUAPhFi0zKxEkZiZBUwTO+w30qoTxq9I/wAc969RW4D2BvWLveBgwBcRIzHwlRJPmZ9DW5a7N4gNhjkWLITN4x4ipJ002gisVMZjRrLggzB7yBHtSY8utQYi/fuEN+0XUXNMKwKnaRmYFtx1pPPC7YncNmjt8fwhXVpCWy4bMAwiWJJJk6yT051z3C8GuGvathsjd6jsXi4oyIVYZRuXLjpljeIrIGGXc6k+dGLacwB5kZo9w1rL75vtEjxEttzeGGwXdX0u4q0zXWVgwUju8mQiFB8UOmYe7lUXD8Nw9GuO+IF7vLHckZHBAJnlOvi2/rUC4SyIh1b0KWzsD9o7x9GgYIZGVTpsLySRsYGlC6qS4iDdlXgnC+G2bwY4h2y2RZHeWmVDrvoNGBUbwNRvyl7R8ZwgxiXrdt7+W0bZAZUsEkklgpSWfbxTGg0pxgMKCCFiBIPept5/vRHr51IvDsOd7GYiN72ojqWY1f3p9y1oXmDguNYTEXluYq13RtooXKcytlJI7xQupBM9JA6VpY3i+CuXM/d3GIVbciVVlU5gco3gmZIBkVkXeGoBORAg0GZgwHPefP5iplwkD2rYjlnTTSeRNZvq59kTKUeyZYx3aXCj2sOzFhEM4BIGQRHTwJoP5ahtdrrSWktrg2KoZUM5YAxEyU6H50CKhEswB8iTtB/kB5x7qr3RbXYPc1jQ66c/EdRzHP0q11Enz/BrBw7/ALkt3tYrNnGAUuA6glrhMORmEC1GpUTrrFHhuPPbZ2t4KwpeCf3q8lCjpGgFCuXQ9zdJPMsiAHzm5OnP8anfGJKyA0iRLEgDXbKIiB8vMVo5zSNniVWkvr3hW+P4kj+DhU1JALMxMkEkZSRMqPgDUh45iz4stgGP+zefwz7Mh9qgTiJGihVMbqh+Ekee/PL8Y7XErs5lYgkwc6K2g2g5pA32is/Hl3/dHNJP1fFf2a+G4hdyKLtuyxzCItvbGkFYRidRHI8vKsziHEcU9zMl0WlAjKqWm5zmJ7wsfdyn1qC5jbhaW7tt5BSZ89WOv50S414gi2fPu1kDpPP+tZvqn2ZlqRc4bxe6n8S6LgPIoyke8A1axHFWb2XFs6SyLLGJ0OdPwrluKpcylkYJAczy1Gkeh2muPtcSdnZu8bMVK7xG2o+FXheXKrUioXLZHd43tUVMC/cQj+e2F++zBHPeKy17VESf2xQSZPjQa6CeXIAVgXcfcKibzgDWA0bSeW+lD/fdxTJvE+RhlAAmIO40NdcFkivr+jbw5ryOiudpFaM2KQ+t0ac+bVDd43bfV8UhjabqnfzJrKbtGxUibfIZsq6Eb7DnU+Fum+6hXVTmeNJ1bQe4ZG+NJymk3Lb3/wCjOSkuWSDiVgnxYhSBsDdWPdr6078Sw7b3bZ8jcXltz+tauXODXCP4iiFyjwz6Trrpp76DFcLvGSl5RrIER6bDas11cb2l9fAjX6yH+8cP/wB3D+9xSqoeE4z+dD7x+KzSrTxo/qXx/wBC1nQBZ3oslFHlTivJszAC0WXzovdTxU2Bj3Oz6Zi6XLtpmMnI5AJ9D+dRXOE4kGVvpcA2F22s/wC8Amt3vI5Gn7yf6Vr4+T2+0Iya4Zz3eY20P4Cssz+6uOpkcwC//rRntVcUFb9rEZTMrcRb6T/rVfomt2SeRokn9T+VUs69KPwdGq6jJ5mRY7Y2GBDd2SQfatvaImdJtltBJ6HWZq3Y4tZZhGUiDKrfUA9AougNvO56b1NewNp/4lu23PVQfv51Qu9nMKw/hgf5Sw+QNPxMT7P5P+ivvMu6TNTE31EFLd0guN8rAKQZOZFjSF1nWaK3etO+VbsE6QyNM+ZEQNN40zDTQ1zh7KoDNu9cTmNpHv0NX8Hw91ENiLtwTpJO2mk69PmaJLFWz+TH4+N8wNniAS1BNy23hEgGGzGJA+yQDOsjbzE0f7zsbF1WdpjXbaJqFeF2v5Z15k/hFTXMBZUZnVABqSw0HxrJ+H6zFyTXBZsXUcApDA7GN+VXP7vuf9sj1AG9YGB7T4dCQjKkeEAq4HnBXSDEieuo1ir13tFYYFc1gAqAWDBdoIi2AIgae16Ec854cqey2KjGLW7NU8Mua6KIAnUaT11pr/CLhju7yBxJjwnMNjodSNR0rAPFrFtR3LW3aYL3LuZivMRIy/yiJ0HvaxhO0wCFGuWl1ULlYNEHVhAYzHXcjcbmfB6hfij+3/TSPhpmm+FxTESti40b6htOoEkx5fzb1SxFy8kqbNsN5s/ImTEa6aeoqAcbMoxvZtSzAKTrsMpcADXXbTbarv8AexvaNqRpJAHKdhy0mJ51rKee7mk/cVPLq3v4pEBxNzlZQ6ndydNI+zvv8BSfFXjqLdoGNiD8cw8vuqbKd6YMaFma2SXwMVnklSr4IDvnJGYqAJlVU6jXLqTIYSJPMjpRqx+oFOCaLu586znk1O2TKcpu2ItprtGu1ZRTh+IaHaHWN/3J390+8+6tQhQYLKP9Sz8J2oLuDtvuqOR/4q3zrTBljjdtfwXj/Du438SH+4cEP+lnPkS50H2gTA0JqYdn8ODIs2j5lAZ+I13qNuFpM5SCCDILrrsDoelQNwlIA8fhmIduf18q0yZlk9Jr69pWTJCXo0XU4VaEBbNoHSIRB7hprUwwvMWwOkKPkY9ayn4SDAzXNGLDx7ZtxPMeXlG1SDh7QV7y5Bj7euk7HludutZ6cT5myf8AH6zSa0w+yfl9cqbuTGwrNXhjBlfvrxKggTc6zvpqdYk67dKj/ucZSoLhSQYDRqNtQKNGDtJh/i9fyNNlA0JAPQkA/AmlWRiOBq7FnNwsdSc1NT0YP1Md4vWXsRh7ltitwFT8j6E7inBGld5i8Ml1Sr+JTy+GoPL3Vy3F+CGyAULMvSJYeZA5CujL0zW6IcKM3MKRYVELg6n686FmnauXQQyUnoaYXPOolb0otR6U9KJJRc/Tn+lMblRtB5SPdTqY/rRpGFH1NIUIuUef3+e360UIWYUU1Hm9fidKJSKVBYWb6/Whu2gwKuAQdxSZx0M048qVUFmPe7LYZjOVl8lYifXeKJOy+FH2W/3HyrXzU48vurTx8v6mIyB2Ww38r/7jU6dm8MPsE89WP31phB60+QVL6jJ+phRWw/D7KCFQD4k/E61Y21AAp8n1P10oCPOs23LljD1POazeI8fs4e4EuBySJ8IWIJI+0R0NX2sA6SfT9ay+J9l7F+M2cEaAg7D7qvF4V/5Lr1ASL2owh9m4V5+NHgeuU0mx6XBAxNgz7IzNan/MpExvWFe7BCD3d5geWZQR5A1Qv9jsUvslHHk0R7jXXDF0z/LP4/8ADWGZwdpI77FY29dsIot27p8Sm4ro5gwRB3jQaAncaaGpcReU2DabDulxPGrjxFLi+IOm4JkxtqA40mK8qxHB8VbEmyxjmvi5xy86K3x7E2xq95eWrOPMxPMVuumk94ST+vazR9Sns0ei9pLgv4dAMS1rE28zrlJUkZsrJcgiSQFbWYymNG1o4cNbsgnG3rl6A2UlDbk/ZKsCxInWGgQBXI2O2uJUjNcLgfZcKw18yCau2O2r/wDUtWXmPs5D8VMDc6xTeDKo1pT+vWi45sVptM7jBMGsl3xDq2URNm21sNuFJHiYka6Ebj0OLxLjOIttCJYujKD9tS3+WSDP/iQCNayD2psPpcw5WTr3dwrvE6RGw99XcN2mwgbMr4i0QPCYVjsV0jY68/SsfAr82P5f0aa8EtV9+C+/G7ysVuYYB1MFbdzvOo0OXL7UCQTuKvXcY6KXuYXEIBIMoG+yG5ciCd429azbPFLNy4t0YwB0AAzhl9dXJiSSYkiTWoeI4lh+5vW7gmYS6QxmQecSfdud9qyljxcaa+K/crRhaVNesrDtBZOvj111Qj5UqpWuCXoE21n/AEn0HwpVHh9P5/NFfd8PmepoTP5fjRLDCDttUI2+vKKOB6H1r0jnMfGdl0bM1tsh3IPiU7k+Y+dc1jcM9lstxY6MPZb66b134eN9vnSv2luqUcacx5bdJ/Ss54YyM5QR57bPlH3URX6/WrnFeDPhzI8dszqDEDzBPzqmoBj7vwk1xTxuL3MqIyp5AUWXaT9x++hurt+lSwfQ+VQxUCU9fkJ260+Qfp+PKgJ60Y16aVIh2X62oCv1zqRR1/OiyUrFRHbmiH15/CnAI+hTyKTYUOB50aE0w16ffRBo3/GKhgGY6fXvqMkUY3/SkQOWtSMcMI2+vSmgcvhyoYHP68op2mKAHC+dRsGk6actd/hSmiDeUinwAwbrvRqKRahZtIHXnrS5GEp93uprtsH2lUx/MM330LN7/lQMZ32+dCXdCKd3gWFcZXtJvIAGXUwDGXYmB8BWfiOxGFaAO8SOjTPrINbubzP60aLOs6fWkVss+WPEmFWcbjf7PwdbN4+jCf8Aj+VZl7sLigfCUYdc2U/CK9EzCkbh6/RreHX513v3BpPJcZwbE2zD2n90sPWR6VQbOm6sp8wRXtH7R6frQ3XUiGCn1jbpBkV0x+0pelEVHk1riwgZs07bty250q9LfguGJnubP+xaeq/9DF+ljpnoAfp9cvr0qQiZ/T8arW3OvIg+k6A8/dU2afUnWtTrCQxuI9NSd6lVvqPz9PnUYbpFMl8ct9/r4xpVCDcEwNusqGHnsd/zrA4t2fIhrDDnpG+ukH38+tdAGmfrpyikw9x2/KdPWplBSW5LVnBXbLKSCpDcxsdN9tx6UKJzP9a6/iHD7V4DvC8ge0IkQJ8Jy6zrXLY7h9y04CnOjLKzAbodJ193WuSeB9jNxoByOVAp9599QBpOpiPMDX3fW1SZp01j5/GuZwolkjKZ5gef9aImf0oQ8jWmJJ6feazFQeby+EUXwPnzoJPnPnrTZx/QaUqETFvOiRepFArRH60rl0eX15VNMYSpPMb8on50RYqJ29Dv61Gbp6Ae7X86Qujnt5fjToeyJbFzXUD4bTtUrZRMmfI/kKprdUbfXzog5018tKTW4KVEtx/d5T91CdOc+6oZM0s3lA+vyo0kt2Pn99ET9TQhh60LXBJAp0AbRTwAN6hzz6/Ok5p6QJxHM/nTkTyH4/fVYHyFFzmfx+6lpKsKeU/jQGfKeW4pmbXl8qcNyNVQhsvKfj/WiA6EUJ+uVMz/AF/SigJKao8x8vn+dKjSOzsTsPT/APNWrY29T+NKlXsnQIDT4/8AKor26+f5GlSpiZajUDlr+FAdj6/jSpUxBhBnGg9n/wBgPuoragkSJ239aVKmhM5btXh1DAhVGp2A8qw7Y9n1/GlSrg6n8xlIltdfrnSpUq5BEdozv1P4UB3+P4U9KqXJJNcP3UFs6fXnSpVPYbDnWgtU1KhcCZZ5e6q946N76VKpiA9o60d4a/GlSqnyC4Ip1+NNcMxNKlTXICs7fXlUiHSlSpSCI9keIUWIG/upUqXc39ArWeVHb/H86alVvuYkg3+H3UhsfrlT0qzLXJIlsEagfClSpUFn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951038"/>
            <a:ext cx="543877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30" name="AutoShape 6" descr="data:image/jpeg;base64,/9j/4AAQSkZJRgABAQAAAQABAAD/2wCEAAkGBxQTEhQUEhQWFBQWFRcWGBgXGBcUFhgcFxwXGBcXFxcYHCggGBolHBYXITEiJSkrLi4uGB8zODMsNygtLisBCgoKDg0OGxAQGzAkHyQsLCwsLDAwLCwsLCwsLCwsLCwsLCwsLCwsLCwsLCwsLCwsLCwsLCwsLCwsLCwsLCwsLP/AABEIAMIBAwMBIgACEQEDEQH/xAAbAAABBQEBAAAAAAAAAAAAAAACAAEDBAUGB//EAEIQAAIBAgQDBQUFBQcEAwEAAAECEQADBBIhMQVBUQYTImFxMoGRofBCscHR8RQjM1LhBxUkcoKSskNTYsI0otIX/8QAGgEAAwEBAQEAAAAAAAAAAAAAAAECAwQFBv/EADIRAAICAQMCAgcIAwEAAAAAAAABAhEDEiExBEETUUJhcYGRofAFFCIyUrHB0SPh8RX/2gAMAwEAAhEDEQA/AMIU4pwKICvePnhhRgUgKICgBqICnAogtAUMBRAU4FEBQMaiApwtGBSHQwFEBTgUQFA6GAogKJRRgUrKSAC0YFFFEFpWOgAKMCiAogKVjoEUYpwtEFpDGAogKcCiApDGAogKcLUgWgaQIFGBTgUQWpspIYUQpwKIClZQIFGBThaICpbGgaY0cUooGBSo4pUAcGBRAUQFEBXUcFAgUQWiC0QFFjoYCnAogKILQAIFGFogtEBRY6GApwKILRgUiqBC0QFEBRAUrHQwFEBThaMClZQwFEBTxTgUgGAowKcCiApDGAogKcLRhaLGkCFo1WiC0YWpbKSBC0QFEFogtTY6BAowtOFowKVjoELRRTgUQFKyqBy08UUU4FIdARSipIpRQFEeWlUmWlQOjgwKMCpBbogldVnDRGBRBakCU4WiwoECiAogtEFosqgQKILRhaMLSsdEYWiAqa3amdYgE/Cjw9jMQBuSAPeQKlzSu+xag3VdyELRBak7szA1Ovyp+6MxBnpzosVMACnAostGLZ6GiwoACjApwtGFpWNIYLRBaICjC0myqBAowtEFogtS2OhgtGBRpaNGLdTZdEYWiC1KFp8tKx0RhaeKPLTxRYAAUUUQFPlpWMECnijApwKLADLTxRgU8VNlUR5aVS5aVFhR5zaxFwzADQJOhGmnnT/t5j2BPLX+lanCbNmbma6bXgygurpMlpiYgwF8vFtVD9mtn2byE9MwJ1OXy9fQ15S63OvSPSfSdO/RAwmKYsAQTmgBVWSGOkTOonyFWUxlv+aPUEfhRcFsj9ptJmWT4x4o2XNGxg0eL4WUZtQSC2p28JIJ0mda1h1+WKp7mU+hwydrYjGKWJGvQSM3wG1WenmCfLSN+m9BiuF3e4tMQCJfXnJIG/PbyqLhnDPFcDKZFtyMrKCCNufWNOdXD7RkvzImf2dB/lZbVazuI8RZXNtFg6eLQ79BsPU1OvEBbyrctupYwCA7qT75y7jc1y/abiHdXbyofELZfMTmIJAiJ9furfJ1eqC0cv5GGPpNM3r4R2PZq+9lzcIVywiGkjcc+tWsMp/aM4RGhiyoAQdSTEidR5CuF7U4g/stkhyMzSYJEws6x516R2aPjskmSbaEnzIH5148nk5cuWemlDiuCliWMSEg5gfCw2kE+1GsTS4liJZmVXMmdVkxP/h5dKgbEseKXbZ9jMRGuXwgMCo2BnmN9as8exeXiBsgAIV203yF807jlptHxrRZsy79vkR4WJ9u/wAxY/FWw7EEMAw2BgyQB8yK1rOEth3BbVgFykiRrqRlzRz+FZvGbipjf2cLCFZ6wYzbdI++n4hcS1ijhUYzkzbwAIY5SB5K3KNKcupyutXYI4IK67h90M+UmPFl105xTraJmOVNdtEYruRcJuoyvrqCWMiSwMzmEiZ1oLJY3GjI7Ww6uoEFTAnMQdCI2jnXUvtHzRzPofIlCfX16UQWgw1ye8DggFVylTmAYZ/aBA0Mgaa71ZZRJg5hOhgifcdq68PVQytpHNl6eWNWyMLRgUYWiC1vZjQIFEBRAUQWpsoECiAogKeKVhQ0UoogKILRY6AiiijApwtKx0CFpwtGFoopWOiPLT5aOKeKVjojy0qlilSsdHG2lkEgxBggmCNxqOXsmgxBAOViAejfDmOtdFwXh6qjBrdsuLYJAHhJzXWETy2rkOKYHFd93ly2vdFva75tBmzx3cR5RPnXzSx423bpb0e25TVUvaTYHKzMihSIzEACPMnSpnw9oGCqBvRAfzqfs5gkOKt6aZD1/lNRdrOEXWxFvubc20CrMjSGckamdiKWOEW93SHNutlYbYbwgE3MoMgd5cAnfQBoqXD5kJKXHWQQfZMgxPtqegrS4vwtRhWyZnaGUAnNMOY0jUwPhWb2K4bcNpu+zW28Yy5Y0BTKfFr9qPjVxUtNqXuE6uqKt7CMTIuHNKmSqn2TIGmXSelZ+N4RddixvKZnQ2zGv+s1c4cLrY65bIZLQYkMzMyR3lsQFO2jMP8ASeoqr2j4gbeIt21uKFJAghRnliJEgmdhpFaLxU6jLt6jN6GraBu9m7d+0q3D7JJAUEKDtyYE/Kui4diu7dSFB7tQsaiQNjvppA57VxnaHil/DJbyXQpcudFU6QCBqvnXVcMsO99RmEOWBkaQMwHv1B91ZasmlNvk0UY20kWL62zfOICuHJJIzgpqCp07uec70/F7dq7iDiVdw0RkKLr4cmjZ9NPKsnGXryYxrIKMAR4cuU6IHMHePjUnHsTdw+IFrIjCAY8WbUkTMxsJ20rXTk424sjVH50afHMOtzFjEpcUgLGXLcz+yV0hYO/Wh45g/wDHnEoyFDbIZu8TklwAZSZ3fkOdUOL4w2L/AHLWjsDOYTrmiBlPIdRR8TxosXe6dLgMTIA215Zgfsmi8nl2+Qfg+fzNW/gnXijXcp7t2tQ0eGQtsRPXwmh4BYdMZi5VllrpUkMJ/iERO/qOtU8QypcCN7WYAEj7U6ROo9Yo7HEJuZVunvFnmy8tYJAB0o8SXdBpXZknYw/4LEQFJW2xA2WQGYbDQSenOhPE4ZJtkI0jNoYI3ETMajlUuA4kzZ+6dXDCGEhgQQRqCelQX0hcoRTqTqxWAQNAMpkaeVbY+qeN8UZzwRyLcu2cYp3lT0YEacj01EH31ZR1OzA+hBrHz+ISjxlgwUJkJGkldM0e6mFwZDIIIJ8JHKF1BEjcHTyrqj9oXzRzvol2bN1IMgHUb+VGBWC1u2DcylOhKsoLDUdQWFYmFxt5MaR3o/ZyMqKXUwTkzQDrGYMNT8q2XVp8ozfStcM7rLT5awGxV1VZVecpHiBVzrmjeZHhn3Vdt8TcMwZPZVmP2SYiNCPOqXVQZL6aSNMLRBarYDHK6AtCtrI9N468quyPgQPjt99arInujJwa2YIFEBRhaeKdhQAWny0cU8UrHQEU8UUUopWOgYpqky0qVjpmP2WwrWrfdvoy2kB6b3K5HGcHxBxPfFmWypYlZcAjKR4liDB1rrOyuIN2znYAF7SkhZA3ujSSSNutcq3aW7+0Nh4GTM9uc17NC5gD/EgnTpXz6170/O/ieu9O1mt2bP8Airf+Q/8AFqHtNYxLYkGzn7sQGi4UBOZifDMHQj7qXZn/AOVb/wAh/wCJqDtH2iuYfFG0klTDa3LoPjZpgBgANOlGO2lQ5pdzpOLO4ws25z5myxAM5m5nQe+q/Y+5eK/4ie8h98pMfuv5dN5qXjOKNnC96uYlGfQMVmWZdTBPOoex/FmxQZ2BUxcX2s+3cmQSB/N8qaTpP2fsJ1f15mA/Fr7YhrRDdzOjZVC6MIAYa7daq8ZxbpeRVRmVmEkIzBZgasNF5b1o4Tixu3jh1tqpVoznu9crQTAtAgmJ3qn2p4gMJfS09vObhEMGiPZGxHnTjFt1pX0mS+OWXMIhMEEbLuJ+c1ocMTLiUgiQxgDaSdRvsJrh+2PFL1hbPcuUkMTEa5QmXcHTxGu44Wf8RaPWDp55D+NSo1FP65Lu20avEsEDnaLc6nNAzD5zQ9oeGK7XHKIWCGHLAMIHTf3VznGOOXhxBrMgWs2TLpBBUanwzMknf5aVa7Z8XvpjEtIQLZVcwgHNnkGSRIgbQRtV+E+CfERp9puErcLXcgLhBDywiBzj38qHtVwQXHe9kcuqaGYTQHflzOtZvbHjN1MQtlQO7a0oaQCTn0JncQNo+dTdsOMOmJWyqKUuWxmJHi8cpIM6RE7U3CW/9iUkXuN8MzYpL8uSty1A0yQSgYiecfdTWeEKmON6c2d3lSug8LnQ+oFQ8e4zcXGWrAQd23dFm+1OZW08Ww00g1Yscad+InD5IRGMNJmQrAyJiNTEDlTqV8hcSt2e4Elo3FYh86mGKlIkgATJ113qnY4LcXCgZma6LoByuDoSftEidBtPWtXstxw4i9dJRh3awJJJILKRvz019RQ/uWwpi+3d94p7yUJB8RiWMdBSd9+Q27FYcIuftNsZj3BsAliF1uQTHXaPKqdjC3hh1dwO8N3IQVMgTAJy6DrNdCFT9otnvPF3SgW/BqI9ofa8tNKrW7AOHATEDS8CXGx5m2cmmoEVNKuB9zD42xsJfZoItRziZjmfXeOVZeC4ge+NoIAcguTmGoLZdgPnWz2ntu73wl0AlFybHujpJgnnoayLFpxez5/B3cZIHtaHPPppWU1GuC43Zs4rBn95IUi24Qyw3aBzHnUVvCP3jIqurZATl00bLoSp8x8K6G/bcm/lcAs4KyPYAIkHTWdfjRWFIuljGU27YERmkZC08+kVey4JOVzN3cywUMNxOpAjUg9alsYi4HGsxckhpUTooBiNPDp51sWUmyRlQRdBy+yoyhNQGjUb+tTi2e89n/rE6N1LDMdfl8ulxnJcMTgn2NBR1oophR17Oo83SNFKKelRqDSKKUUQFZuLxjQ6a2roUsswQ0dD8uomplOhqJoRSrHwXaS0yKWYAxrrGo0+GlKo8aPmFFXsFhmt4cWn0e0iWXAIIDKCxg8xDiuKxfZnEW8XcxbKgsh7lyc65spDQY66iu24Xilv2UuqmUPm0ME+Fiu49KxcZ2tS3eNnuCYcISGHOBOXL515MckraS9vvPTlFUm2W+zqZcXBdZtgrAO8BlJ8qze2PZu9fxgvW1RkAQEl1BlSzGJ8mFW+zl6HvFjoAp11/m5AU3aHtScLcVO4D5rYuT3mSJLjLHdH+TfzqMOTeoorJDa2zZ4xaOK4eVtQTcGZQWA9ti2s7aGqX9n3D3wwezdCq/ifRgRlfu1Go5zbb5Vo8TxXdWrlyM2RC+WYmBMTB+6srg/aRL1t3uBbOVgoBeZkHXVR0Hxqlk/C6Wy/gTj+Lncp8N4Lds4033VRbe4VDBlJ/eOApI351B/adwh72JsXEyQkEktGxBgaa7CrOD7Wrdv92irkIeHkz4ULTB03Aor2LuOpBCsGkpkzAlZIUiD4j1GgOsGtYylqRnKKcTjO28uljKpcw+igsdQnT0rvsNiBZNu885UQM4ggplKDxTosgTrBM6A1Rx7LhnRGVylxTryDkSCWJBIIIhWAXrG40LONEX+5zO6i2c9zxsdZIW0AFt5NOWkazANVpSgk+xNu20U+JcMz4q7iln+JaKoVUO4KpLqSwlR109k76VN2n4WcRi+/BCi3ZVo8LZzbcnu1OYeIzzHvqhxTEuLN1s2Yl7IJOp8d2wh/+pNUMPeZXxSLHhwTXF0nxfvB/wCopxk5NUuUEklZe7cWi+ItXUVni0ghQG1RuZzCPamI2U61c7YWLlzFLdtozhEtgFXTI2Ulo1dTuYOnSuN4XjWZ7YkePCi6Y/mzW/lqa0+0RP8AeWQGFNktA6hlGvw+daRUq3RLo6Tj2HZsbZvKGZAlrNlZcoKmGzSwnSDoOXOpCWt8SbEC27o0MCrpkEqJXV5kHnl61y/Hzc/bgqibZsBjCzDF4Enlv86uY28RjbucxZXCqwJACh3OQeLeSWAjqw60U+aDY6Ls1hxhruJYkspKgagZpMyktsNjMVTt4CMA9jN43uKwkgRlI3IJieVZWKxUPxEXD4FuWBbgTAKoDsJ9phvW1hrQuW0ugm0RcLQoCqVLKCpCgDWR8Z1rOWz3RSWxrDBscThb4jItoW21EgyRqN413qgnBrowz2fDnGIW6PEsFZMwdtp03qqr3FuRZu6XHccwoZSRBDafZ1KxJkyDrQYftFeYN3YNyFuGUAYoVCFRrJOeWiQfZ881SovsO13Kvabgbl8YyAFcTh1CEn7QXUN01PPzrKwmDcYhbmXRcMbR5nNIPIeRroOJcXZ1DSchUiCFlbgfuyDHOWGnKa5Lh2MvC7+9z5RYlvAYzhtTMdAaznGel0vqiouNo9A4hwt7hxgUCL622TUASnd5gZ9k+vQ9KsYWwVxHetojWbYJMSDbDFgw3Ggqni+KMDmXOVuWENsAGVdwxUkRoSBtvpVTjRxhtW/2dQzNhgzrcaNTuYB1uCD8edVpk+wbIr8LxDXbD2FW4LgcuCylAQLqsfEeq/GtkYa53jGTH7Sl3fe2VcMI8m3X0NUOCYG+cJdLApebMVykiSFGXLJkCZiY3q7ctXC91UkspsmM0c0ZgNdiM07bc5paZeQ7XmYH/wDSkW5cR8LfBRiumUyVMHeANZ58qv2/7QcMVnLdBkCMn2o29ND4oiuf7QdlcUbneogUOEBUPJFy44UkiT4ZYSQdBJ5RQYDsfiLgaHUOjZGBzIoZcpYeySQQZBGkFfWu7xJVZxODTNdv7R13XD3IBgzoT6afrUlj+0LMTGGYAHXM0aeuWKxeK9lb2HTvLjgrmUfu81wjMyqJGUTvyqazwFv3ZzAB0UspnOhYOWzCYOU5BAOuu9S8012QtDLF3tniFUOzW+7ckAgDSNdCDXOYnjj5TmkKTPUa7EA68uscqu8X4GCmRDngMVJDJlZ2kkjyEjf8hUxHZ4taUu4ARDm8LAwAIK6a8zHMkVnKcJdy9LQ2Buyi6T5k6nWlXIC+DuWH+uNOXyilSfTMjc9y7KYJ1wltbilGGeVYEHV2I3HQ1yfFuzuJbFvcSyWTvAQZQSBl11YdK9HvX7ae2yr6kD76ojjlgFs11Inw5QxMQN4G8ztULHCLbvk6ZZLSXkZPZvhd1bl03LeQELllkMkFujaRpv1qj2w7MYjEXla0qlRaCkl1Goa4dpn7QrevdqsONs7eix/yIqs3bBfs2WPqwH3TWcY4YO0wlmtUzS4rw03MPcQEZ2tlQDtJWNxNcnw3+znvLRGKc55QrkLaROeVIABM7zyrUu9snClhZUAdWzfdFZuJ4jisTb7wXUAPhFi0zKxEkZiZBUwTO+w30qoTxq9I/wAc969RW4D2BvWLveBgwBcRIzHwlRJPmZ9DW5a7N4gNhjkWLITN4x4ipJ002gisVMZjRrLggzB7yBHtSY8utQYi/fuEN+0XUXNMKwKnaRmYFtx1pPPC7YncNmjt8fwhXVpCWy4bMAwiWJJJk6yT051z3C8GuGvathsjd6jsXi4oyIVYZRuXLjpljeIrIGGXc6k+dGLacwB5kZo9w1rL75vtEjxEttzeGGwXdX0u4q0zXWVgwUju8mQiFB8UOmYe7lUXD8Nw9GuO+IF7vLHckZHBAJnlOvi2/rUC4SyIh1b0KWzsD9o7x9GgYIZGVTpsLySRsYGlC6qS4iDdlXgnC+G2bwY4h2y2RZHeWmVDrvoNGBUbwNRvyl7R8ZwgxiXrdt7+W0bZAZUsEkklgpSWfbxTGg0pxgMKCCFiBIPept5/vRHr51IvDsOd7GYiN72ojqWY1f3p9y1oXmDguNYTEXluYq13RtooXKcytlJI7xQupBM9JA6VpY3i+CuXM/d3GIVbciVVlU5gco3gmZIBkVkXeGoBORAg0GZgwHPefP5iplwkD2rYjlnTTSeRNZvq59kTKUeyZYx3aXCj2sOzFhEM4BIGQRHTwJoP5ahtdrrSWktrg2KoZUM5YAxEyU6H50CKhEswB8iTtB/kB5x7qr3RbXYPc1jQ66c/EdRzHP0q11Enz/BrBw7/ALkt3tYrNnGAUuA6glrhMORmEC1GpUTrrFHhuPPbZ2t4KwpeCf3q8lCjpGgFCuXQ9zdJPMsiAHzm5OnP8anfGJKyA0iRLEgDXbKIiB8vMVo5zSNniVWkvr3hW+P4kj+DhU1JALMxMkEkZSRMqPgDUh45iz4stgGP+zefwz7Mh9qgTiJGihVMbqh+Ekee/PL8Y7XErs5lYgkwc6K2g2g5pA32is/Hl3/dHNJP1fFf2a+G4hdyKLtuyxzCItvbGkFYRidRHI8vKsziHEcU9zMl0WlAjKqWm5zmJ7wsfdyn1qC5jbhaW7tt5BSZ89WOv50S414gi2fPu1kDpPP+tZvqn2ZlqRc4bxe6n8S6LgPIoyke8A1axHFWb2XFs6SyLLGJ0OdPwrluKpcylkYJAczy1Gkeh2muPtcSdnZu8bMVK7xG2o+FXheXKrUioXLZHd43tUVMC/cQj+e2F++zBHPeKy17VESf2xQSZPjQa6CeXIAVgXcfcKibzgDWA0bSeW+lD/fdxTJvE+RhlAAmIO40NdcFkivr+jbw5ryOiudpFaM2KQ+t0ac+bVDd43bfV8UhjabqnfzJrKbtGxUibfIZsq6Eb7DnU+Fum+6hXVTmeNJ1bQe4ZG+NJymk3Lb3/wCjOSkuWSDiVgnxYhSBsDdWPdr6078Sw7b3bZ8jcXltz+tauXODXCP4iiFyjwz6Trrpp76DFcLvGSl5RrIER6bDas11cb2l9fAjX6yH+8cP/wB3D+9xSqoeE4z+dD7x+KzSrTxo/qXx/wBC1nQBZ3oslFHlTivJszAC0WXzovdTxU2Bj3Oz6Zi6XLtpmMnI5AJ9D+dRXOE4kGVvpcA2F22s/wC8Amt3vI5Gn7yf6Vr4+T2+0Iya4Zz3eY20P4Cssz+6uOpkcwC//rRntVcUFb9rEZTMrcRb6T/rVfomt2SeRokn9T+VUs69KPwdGq6jJ5mRY7Y2GBDd2SQfatvaImdJtltBJ6HWZq3Y4tZZhGUiDKrfUA9AougNvO56b1NewNp/4lu23PVQfv51Qu9nMKw/hgf5Sw+QNPxMT7P5P+ivvMu6TNTE31EFLd0guN8rAKQZOZFjSF1nWaK3etO+VbsE6QyNM+ZEQNN40zDTQ1zh7KoDNu9cTmNpHv0NX8Hw91ENiLtwTpJO2mk69PmaJLFWz+TH4+N8wNniAS1BNy23hEgGGzGJA+yQDOsjbzE0f7zsbF1WdpjXbaJqFeF2v5Z15k/hFTXMBZUZnVABqSw0HxrJ+H6zFyTXBZsXUcApDA7GN+VXP7vuf9sj1AG9YGB7T4dCQjKkeEAq4HnBXSDEieuo1ir13tFYYFc1gAqAWDBdoIi2AIgae16Ec854cqey2KjGLW7NU8Mua6KIAnUaT11pr/CLhju7yBxJjwnMNjodSNR0rAPFrFtR3LW3aYL3LuZivMRIy/yiJ0HvaxhO0wCFGuWl1ULlYNEHVhAYzHXcjcbmfB6hfij+3/TSPhpmm+FxTESti40b6htOoEkx5fzb1SxFy8kqbNsN5s/ImTEa6aeoqAcbMoxvZtSzAKTrsMpcADXXbTbarv8AexvaNqRpJAHKdhy0mJ51rKee7mk/cVPLq3v4pEBxNzlZQ6ndydNI+zvv8BSfFXjqLdoGNiD8cw8vuqbKd6YMaFma2SXwMVnklSr4IDvnJGYqAJlVU6jXLqTIYSJPMjpRqx+oFOCaLu586znk1O2TKcpu2ItprtGu1ZRTh+IaHaHWN/3J390+8+6tQhQYLKP9Sz8J2oLuDtvuqOR/4q3zrTBljjdtfwXj/Du438SH+4cEP+lnPkS50H2gTA0JqYdn8ODIs2j5lAZ+I13qNuFpM5SCCDILrrsDoelQNwlIA8fhmIduf18q0yZlk9Jr69pWTJCXo0XU4VaEBbNoHSIRB7hprUwwvMWwOkKPkY9ayn4SDAzXNGLDx7ZtxPMeXlG1SDh7QV7y5Bj7euk7HludutZ6cT5myf8AH6zSa0w+yfl9cqbuTGwrNXhjBlfvrxKggTc6zvpqdYk67dKj/ucZSoLhSQYDRqNtQKNGDtJh/i9fyNNlA0JAPQkA/AmlWRiOBq7FnNwsdSc1NT0YP1Md4vWXsRh7ltitwFT8j6E7inBGld5i8Ml1Sr+JTy+GoPL3Vy3F+CGyAULMvSJYeZA5CujL0zW6IcKM3MKRYVELg6n686FmnauXQQyUnoaYXPOolb0otR6U9KJJRc/Tn+lMblRtB5SPdTqY/rRpGFH1NIUIuUef3+e360UIWYUU1Hm9fidKJSKVBYWb6/Whu2gwKuAQdxSZx0M048qVUFmPe7LYZjOVl8lYifXeKJOy+FH2W/3HyrXzU48vurTx8v6mIyB2Ww38r/7jU6dm8MPsE89WP31phB60+QVL6jJ+phRWw/D7KCFQD4k/E61Y21AAp8n1P10oCPOs23LljD1POazeI8fs4e4EuBySJ8IWIJI+0R0NX2sA6SfT9ay+J9l7F+M2cEaAg7D7qvF4V/5Lr1ASL2owh9m4V5+NHgeuU0mx6XBAxNgz7IzNan/MpExvWFe7BCD3d5geWZQR5A1Qv9jsUvslHHk0R7jXXDF0z/LP4/8ADWGZwdpI77FY29dsIot27p8Sm4ro5gwRB3jQaAncaaGpcReU2DabDulxPGrjxFLi+IOm4JkxtqA40mK8qxHB8VbEmyxjmvi5xy86K3x7E2xq95eWrOPMxPMVuumk94ST+vazR9Sns0ei9pLgv4dAMS1rE28zrlJUkZsrJcgiSQFbWYymNG1o4cNbsgnG3rl6A2UlDbk/ZKsCxInWGgQBXI2O2uJUjNcLgfZcKw18yCau2O2r/wDUtWXmPs5D8VMDc6xTeDKo1pT+vWi45sVptM7jBMGsl3xDq2URNm21sNuFJHiYka6Ebj0OLxLjOIttCJYujKD9tS3+WSDP/iQCNayD2psPpcw5WTr3dwrvE6RGw99XcN2mwgbMr4i0QPCYVjsV0jY68/SsfAr82P5f0aa8EtV9+C+/G7ysVuYYB1MFbdzvOo0OXL7UCQTuKvXcY6KXuYXEIBIMoG+yG5ciCd429azbPFLNy4t0YwB0AAzhl9dXJiSSYkiTWoeI4lh+5vW7gmYS6QxmQecSfdud9qyljxcaa+K/crRhaVNesrDtBZOvj111Qj5UqpWuCXoE21n/AEn0HwpVHh9P5/NFfd8PmepoTP5fjRLDCDttUI2+vKKOB6H1r0jnMfGdl0bM1tsh3IPiU7k+Y+dc1jcM9lstxY6MPZb66b134eN9vnSv2luqUcacx5bdJ/Ss54YyM5QR57bPlH3URX6/WrnFeDPhzI8dszqDEDzBPzqmoBj7vwk1xTxuL3MqIyp5AUWXaT9x++hurt+lSwfQ+VQxUCU9fkJ260+Qfp+PKgJ60Y16aVIh2X62oCv1zqRR1/OiyUrFRHbmiH15/CnAI+hTyKTYUOB50aE0w16ffRBo3/GKhgGY6fXvqMkUY3/SkQOWtSMcMI2+vSmgcvhyoYHP68op2mKAHC+dRsGk6actd/hSmiDeUinwAwbrvRqKRahZtIHXnrS5GEp93uprtsH2lUx/MM330LN7/lQMZ32+dCXdCKd3gWFcZXtJvIAGXUwDGXYmB8BWfiOxGFaAO8SOjTPrINbubzP60aLOs6fWkVss+WPEmFWcbjf7PwdbN4+jCf8Aj+VZl7sLigfCUYdc2U/CK9EzCkbh6/RreHX513v3BpPJcZwbE2zD2n90sPWR6VQbOm6sp8wRXtH7R6frQ3XUiGCn1jbpBkV0x+0pelEVHk1riwgZs07bty250q9LfguGJnubP+xaeq/9DF+ljpnoAfp9cvr0qQiZ/T8arW3OvIg+k6A8/dU2afUnWtTrCQxuI9NSd6lVvqPz9PnUYbpFMl8ct9/r4xpVCDcEwNusqGHnsd/zrA4t2fIhrDDnpG+ukH38+tdAGmfrpyikw9x2/KdPWplBSW5LVnBXbLKSCpDcxsdN9tx6UKJzP9a6/iHD7V4DvC8ge0IkQJ8Jy6zrXLY7h9y04CnOjLKzAbodJ193WuSeB9jNxoByOVAp9599QBpOpiPMDX3fW1SZp01j5/GuZwolkjKZ5gef9aImf0oQ8jWmJJ6feazFQeby+EUXwPnzoJPnPnrTZx/QaUqETFvOiRepFArRH60rl0eX15VNMYSpPMb8on50RYqJ29Dv61Gbp6Ae7X86Qujnt5fjToeyJbFzXUD4bTtUrZRMmfI/kKprdUbfXzog5018tKTW4KVEtx/d5T91CdOc+6oZM0s3lA+vyo0kt2Pn99ET9TQhh60LXBJAp0AbRTwAN6hzz6/Ok5p6QJxHM/nTkTyH4/fVYHyFFzmfx+6lpKsKeU/jQGfKeW4pmbXl8qcNyNVQhsvKfj/WiA6EUJ+uVMz/AF/SigJKao8x8vn+dKjSOzsTsPT/APNWrY29T+NKlXsnQIDT4/8AKor26+f5GlSpiZajUDlr+FAdj6/jSpUxBhBnGg9n/wBgPuoragkSJ239aVKmhM5btXh1DAhVGp2A8qw7Y9n1/GlSrg6n8xlIltdfrnSpUq5BEdozv1P4UB3+P4U9KqXJJNcP3UFs6fXnSpVPYbDnWgtU1KhcCZZ5e6q946N76VKpiA9o60d4a/GlSqnyC4Ip1+NNcMxNKlTXICs7fXlUiHSlSpSCI9keIUWIG/upUqXc39ArWeVHb/H86alVvuYkg3+H3UhsfrlT0qzLXJIlsEagfClSpUFn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951038"/>
            <a:ext cx="543877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632" name="AutoShape 8" descr="data:image/jpeg;base64,/9j/4AAQSkZJRgABAQAAAQABAAD/2wCEAAkGBxQTEhQUEhQWFBQWFRcWGBgXGBcUFhgcFxwXGBcXFxcYHCggGBolHBYXITEiJSkrLi4uGB8zODMsNygtLisBCgoKDg0OGxAQGzAkHyQsLCwsLDAwLCwsLCwsLCwsLCwsLCwsLCwsLCwsLCwsLCwsLCwsLCwsLCwsLCwsLCwsLP/AABEIAMIBAwMBIgACEQEDEQH/xAAbAAABBQEBAAAAAAAAAAAAAAACAAEDBAUGB//EAEIQAAIBAgQDBQUFBQcEAwEAAAECEQADBBIhMQVBUQYTImFxMoGRofBCscHR8RQjM1LhBxUkcoKSskNTYsI0otIX/8QAGgEAAwEBAQEAAAAAAAAAAAAAAAECAwQFBv/EADIRAAICAQMCAgcIAwEAAAAAAAABAhEDEiExBEETUUJhcYGRofAFFCIyUrHB0SPh8RX/2gAMAwEAAhEDEQA/AMIU4pwKICvePnhhRgUgKICgBqICnAogtAUMBRAU4FEBQMaiApwtGBSHQwFEBTgUQFA6GAogKJRRgUrKSAC0YFFFEFpWOgAKMCiAogKVjoEUYpwtEFpDGAogKcCiApDGAogKcLUgWgaQIFGBTgUQWpspIYUQpwKIClZQIFGBThaICpbGgaY0cUooGBSo4pUAcGBRAUQFEBXUcFAgUQWiC0QFFjoYCnAogKILQAIFGFogtEBRY6GApwKILRgUiqBC0QFEBRAUrHQwFEBThaMClZQwFEBTxTgUgGAowKcCiApDGAogKcLRhaLGkCFo1WiC0YWpbKSBC0QFEFogtTY6BAowtOFowKVjoELRRTgUQFKyqBy08UUU4FIdARSipIpRQFEeWlUmWlQOjgwKMCpBbogldVnDRGBRBakCU4WiwoECiAogtEFosqgQKILRhaMLSsdEYWiAqa3amdYgE/Cjw9jMQBuSAPeQKlzSu+xag3VdyELRBak7szA1Ovyp+6MxBnpzosVMACnAostGLZ6GiwoACjApwtGFpWNIYLRBaICjC0myqBAowtEFogtS2OhgtGBRpaNGLdTZdEYWiC1KFp8tKx0RhaeKPLTxRYAAUUUQFPlpWMECnijApwKLADLTxRgU8VNlUR5aVS5aVFhR5zaxFwzADQJOhGmnnT/t5j2BPLX+lanCbNmbma6bXgygurpMlpiYgwF8vFtVD9mtn2byE9MwJ1OXy9fQ15S63OvSPSfSdO/RAwmKYsAQTmgBVWSGOkTOonyFWUxlv+aPUEfhRcFsj9ptJmWT4x4o2XNGxg0eL4WUZtQSC2p28JIJ0mda1h1+WKp7mU+hwydrYjGKWJGvQSM3wG1WenmCfLSN+m9BiuF3e4tMQCJfXnJIG/PbyqLhnDPFcDKZFtyMrKCCNufWNOdXD7RkvzImf2dB/lZbVazuI8RZXNtFg6eLQ79BsPU1OvEBbyrctupYwCA7qT75y7jc1y/abiHdXbyofELZfMTmIJAiJ9furfJ1eqC0cv5GGPpNM3r4R2PZq+9lzcIVywiGkjcc+tWsMp/aM4RGhiyoAQdSTEidR5CuF7U4g/stkhyMzSYJEws6x516R2aPjskmSbaEnzIH5148nk5cuWemlDiuCliWMSEg5gfCw2kE+1GsTS4liJZmVXMmdVkxP/h5dKgbEseKXbZ9jMRGuXwgMCo2BnmN9as8exeXiBsgAIV203yF807jlptHxrRZsy79vkR4WJ9u/wAxY/FWw7EEMAw2BgyQB8yK1rOEth3BbVgFykiRrqRlzRz+FZvGbipjf2cLCFZ6wYzbdI++n4hcS1ijhUYzkzbwAIY5SB5K3KNKcupyutXYI4IK67h90M+UmPFl105xTraJmOVNdtEYruRcJuoyvrqCWMiSwMzmEiZ1oLJY3GjI7Ww6uoEFTAnMQdCI2jnXUvtHzRzPofIlCfX16UQWgw1ye8DggFVylTmAYZ/aBA0Mgaa71ZZRJg5hOhgifcdq68PVQytpHNl6eWNWyMLRgUYWiC1vZjQIFEBRAUQWpsoECiAogKeKVhQ0UoogKILRY6AiiijApwtKx0CFpwtGFoopWOiPLT5aOKeKVjojy0qlilSsdHG2lkEgxBggmCNxqOXsmgxBAOViAejfDmOtdFwXh6qjBrdsuLYJAHhJzXWETy2rkOKYHFd93ly2vdFva75tBmzx3cR5RPnXzSx423bpb0e25TVUvaTYHKzMihSIzEACPMnSpnw9oGCqBvRAfzqfs5gkOKt6aZD1/lNRdrOEXWxFvubc20CrMjSGckamdiKWOEW93SHNutlYbYbwgE3MoMgd5cAnfQBoqXD5kJKXHWQQfZMgxPtqegrS4vwtRhWyZnaGUAnNMOY0jUwPhWb2K4bcNpu+zW28Yy5Y0BTKfFr9qPjVxUtNqXuE6uqKt7CMTIuHNKmSqn2TIGmXSelZ+N4RddixvKZnQ2zGv+s1c4cLrY65bIZLQYkMzMyR3lsQFO2jMP8ASeoqr2j4gbeIt21uKFJAghRnliJEgmdhpFaLxU6jLt6jN6GraBu9m7d+0q3D7JJAUEKDtyYE/Kui4diu7dSFB7tQsaiQNjvppA57VxnaHil/DJbyXQpcudFU6QCBqvnXVcMsO99RmEOWBkaQMwHv1B91ZasmlNvk0UY20kWL62zfOICuHJJIzgpqCp07uec70/F7dq7iDiVdw0RkKLr4cmjZ9NPKsnGXryYxrIKMAR4cuU6IHMHePjUnHsTdw+IFrIjCAY8WbUkTMxsJ20rXTk424sjVH50afHMOtzFjEpcUgLGXLcz+yV0hYO/Wh45g/wDHnEoyFDbIZu8TklwAZSZ3fkOdUOL4w2L/AHLWjsDOYTrmiBlPIdRR8TxosXe6dLgMTIA215Zgfsmi8nl2+Qfg+fzNW/gnXijXcp7t2tQ0eGQtsRPXwmh4BYdMZi5VllrpUkMJ/iERO/qOtU8QypcCN7WYAEj7U6ROo9Yo7HEJuZVunvFnmy8tYJAB0o8SXdBpXZknYw/4LEQFJW2xA2WQGYbDQSenOhPE4ZJtkI0jNoYI3ETMajlUuA4kzZ+6dXDCGEhgQQRqCelQX0hcoRTqTqxWAQNAMpkaeVbY+qeN8UZzwRyLcu2cYp3lT0YEacj01EH31ZR1OzA+hBrHz+ISjxlgwUJkJGkldM0e6mFwZDIIIJ8JHKF1BEjcHTyrqj9oXzRzvol2bN1IMgHUb+VGBWC1u2DcylOhKsoLDUdQWFYmFxt5MaR3o/ZyMqKXUwTkzQDrGYMNT8q2XVp8ozfStcM7rLT5awGxV1VZVecpHiBVzrmjeZHhn3Vdt8TcMwZPZVmP2SYiNCPOqXVQZL6aSNMLRBarYDHK6AtCtrI9N468quyPgQPjt99arInujJwa2YIFEBRhaeKdhQAWny0cU8UrHQEU8UUUopWOgYpqky0qVjpmP2WwrWrfdvoy2kB6b3K5HGcHxBxPfFmWypYlZcAjKR4liDB1rrOyuIN2znYAF7SkhZA3ujSSSNutcq3aW7+0Nh4GTM9uc17NC5gD/EgnTpXz6170/O/ieu9O1mt2bP8Airf+Q/8AFqHtNYxLYkGzn7sQGi4UBOZifDMHQj7qXZn/AOVb/wAh/wCJqDtH2iuYfFG0klTDa3LoPjZpgBgANOlGO2lQ5pdzpOLO4ws25z5myxAM5m5nQe+q/Y+5eK/4ie8h98pMfuv5dN5qXjOKNnC96uYlGfQMVmWZdTBPOoex/FmxQZ2BUxcX2s+3cmQSB/N8qaTpP2fsJ1f15mA/Fr7YhrRDdzOjZVC6MIAYa7daq8ZxbpeRVRmVmEkIzBZgasNF5b1o4Tixu3jh1tqpVoznu9crQTAtAgmJ3qn2p4gMJfS09vObhEMGiPZGxHnTjFt1pX0mS+OWXMIhMEEbLuJ+c1ocMTLiUgiQxgDaSdRvsJrh+2PFL1hbPcuUkMTEa5QmXcHTxGu44Wf8RaPWDp55D+NSo1FP65Lu20avEsEDnaLc6nNAzD5zQ9oeGK7XHKIWCGHLAMIHTf3VznGOOXhxBrMgWs2TLpBBUanwzMknf5aVa7Z8XvpjEtIQLZVcwgHNnkGSRIgbQRtV+E+CfERp9puErcLXcgLhBDywiBzj38qHtVwQXHe9kcuqaGYTQHflzOtZvbHjN1MQtlQO7a0oaQCTn0JncQNo+dTdsOMOmJWyqKUuWxmJHi8cpIM6RE7U3CW/9iUkXuN8MzYpL8uSty1A0yQSgYiecfdTWeEKmON6c2d3lSug8LnQ+oFQ8e4zcXGWrAQd23dFm+1OZW08Ww00g1Yscad+InD5IRGMNJmQrAyJiNTEDlTqV8hcSt2e4Elo3FYh86mGKlIkgATJ113qnY4LcXCgZma6LoByuDoSftEidBtPWtXstxw4i9dJRh3awJJJILKRvz019RQ/uWwpi+3d94p7yUJB8RiWMdBSd9+Q27FYcIuftNsZj3BsAliF1uQTHXaPKqdjC3hh1dwO8N3IQVMgTAJy6DrNdCFT9otnvPF3SgW/BqI9ofa8tNKrW7AOHATEDS8CXGx5m2cmmoEVNKuB9zD42xsJfZoItRziZjmfXeOVZeC4ge+NoIAcguTmGoLZdgPnWz2ntu73wl0AlFybHujpJgnnoayLFpxez5/B3cZIHtaHPPppWU1GuC43Zs4rBn95IUi24Qyw3aBzHnUVvCP3jIqurZATl00bLoSp8x8K6G/bcm/lcAs4KyPYAIkHTWdfjRWFIuljGU27YERmkZC08+kVey4JOVzN3cywUMNxOpAjUg9alsYi4HGsxckhpUTooBiNPDp51sWUmyRlQRdBy+yoyhNQGjUb+tTi2e89n/rE6N1LDMdfl8ulxnJcMTgn2NBR1oophR17Oo83SNFKKelRqDSKKUUQFZuLxjQ6a2roUsswQ0dD8uomplOhqJoRSrHwXaS0yKWYAxrrGo0+GlKo8aPmFFXsFhmt4cWn0e0iWXAIIDKCxg8xDiuKxfZnEW8XcxbKgsh7lyc65spDQY66iu24Xilv2UuqmUPm0ME+Fiu49KxcZ2tS3eNnuCYcISGHOBOXL515MckraS9vvPTlFUm2W+zqZcXBdZtgrAO8BlJ8qze2PZu9fxgvW1RkAQEl1BlSzGJ8mFW+zl6HvFjoAp11/m5AU3aHtScLcVO4D5rYuT3mSJLjLHdH+TfzqMOTeoorJDa2zZ4xaOK4eVtQTcGZQWA9ti2s7aGqX9n3D3wwezdCq/ifRgRlfu1Go5zbb5Vo8TxXdWrlyM2RC+WYmBMTB+6srg/aRL1t3uBbOVgoBeZkHXVR0Hxqlk/C6Wy/gTj+Lncp8N4Lds4033VRbe4VDBlJ/eOApI351B/adwh72JsXEyQkEktGxBgaa7CrOD7Wrdv92irkIeHkz4ULTB03Aor2LuOpBCsGkpkzAlZIUiD4j1GgOsGtYylqRnKKcTjO28uljKpcw+igsdQnT0rvsNiBZNu885UQM4ggplKDxTosgTrBM6A1Rx7LhnRGVylxTryDkSCWJBIIIhWAXrG40LONEX+5zO6i2c9zxsdZIW0AFt5NOWkazANVpSgk+xNu20U+JcMz4q7iln+JaKoVUO4KpLqSwlR109k76VN2n4WcRi+/BCi3ZVo8LZzbcnu1OYeIzzHvqhxTEuLN1s2Yl7IJOp8d2wh/+pNUMPeZXxSLHhwTXF0nxfvB/wCopxk5NUuUEklZe7cWi+ItXUVni0ghQG1RuZzCPamI2U61c7YWLlzFLdtozhEtgFXTI2Ulo1dTuYOnSuN4XjWZ7YkePCi6Y/mzW/lqa0+0RP8AeWQGFNktA6hlGvw+daRUq3RLo6Tj2HZsbZvKGZAlrNlZcoKmGzSwnSDoOXOpCWt8SbEC27o0MCrpkEqJXV5kHnl61y/Hzc/bgqibZsBjCzDF4Enlv86uY28RjbucxZXCqwJACh3OQeLeSWAjqw60U+aDY6Ls1hxhruJYkspKgagZpMyktsNjMVTt4CMA9jN43uKwkgRlI3IJieVZWKxUPxEXD4FuWBbgTAKoDsJ9phvW1hrQuW0ugm0RcLQoCqVLKCpCgDWR8Z1rOWz3RSWxrDBscThb4jItoW21EgyRqN413qgnBrowz2fDnGIW6PEsFZMwdtp03qqr3FuRZu6XHccwoZSRBDafZ1KxJkyDrQYftFeYN3YNyFuGUAYoVCFRrJOeWiQfZ881SovsO13Kvabgbl8YyAFcTh1CEn7QXUN01PPzrKwmDcYhbmXRcMbR5nNIPIeRroOJcXZ1DSchUiCFlbgfuyDHOWGnKa5Lh2MvC7+9z5RYlvAYzhtTMdAaznGel0vqiouNo9A4hwt7hxgUCL622TUASnd5gZ9k+vQ9KsYWwVxHetojWbYJMSDbDFgw3Ggqni+KMDmXOVuWENsAGVdwxUkRoSBtvpVTjRxhtW/2dQzNhgzrcaNTuYB1uCD8edVpk+wbIr8LxDXbD2FW4LgcuCylAQLqsfEeq/GtkYa53jGTH7Sl3fe2VcMI8m3X0NUOCYG+cJdLApebMVykiSFGXLJkCZiY3q7ctXC91UkspsmM0c0ZgNdiM07bc5paZeQ7XmYH/wDSkW5cR8LfBRiumUyVMHeANZ58qv2/7QcMVnLdBkCMn2o29ND4oiuf7QdlcUbneogUOEBUPJFy44UkiT4ZYSQdBJ5RQYDsfiLgaHUOjZGBzIoZcpYeySQQZBGkFfWu7xJVZxODTNdv7R13XD3IBgzoT6afrUlj+0LMTGGYAHXM0aeuWKxeK9lb2HTvLjgrmUfu81wjMyqJGUTvyqazwFv3ZzAB0UspnOhYOWzCYOU5BAOuu9S8012QtDLF3tniFUOzW+7ckAgDSNdCDXOYnjj5TmkKTPUa7EA68uscqu8X4GCmRDngMVJDJlZ2kkjyEjf8hUxHZ4taUu4ARDm8LAwAIK6a8zHMkVnKcJdy9LQ2Buyi6T5k6nWlXIC+DuWH+uNOXyilSfTMjc9y7KYJ1wltbilGGeVYEHV2I3HQ1yfFuzuJbFvcSyWTvAQZQSBl11YdK9HvX7ae2yr6kD76ojjlgFs11Inw5QxMQN4G8ztULHCLbvk6ZZLSXkZPZvhd1bl03LeQELllkMkFujaRpv1qj2w7MYjEXla0qlRaCkl1Goa4dpn7QrevdqsONs7eix/yIqs3bBfs2WPqwH3TWcY4YO0wlmtUzS4rw03MPcQEZ2tlQDtJWNxNcnw3+znvLRGKc55QrkLaROeVIABM7zyrUu9snClhZUAdWzfdFZuJ4jisTb7wXUAPhFi0zKxEkZiZBUwTO+w30qoTxq9I/wAc969RW4D2BvWLveBgwBcRIzHwlRJPmZ9DW5a7N4gNhjkWLITN4x4ipJ002gisVMZjRrLggzB7yBHtSY8utQYi/fuEN+0XUXNMKwKnaRmYFtx1pPPC7YncNmjt8fwhXVpCWy4bMAwiWJJJk6yT051z3C8GuGvathsjd6jsXi4oyIVYZRuXLjpljeIrIGGXc6k+dGLacwB5kZo9w1rL75vtEjxEttzeGGwXdX0u4q0zXWVgwUju8mQiFB8UOmYe7lUXD8Nw9GuO+IF7vLHckZHBAJnlOvi2/rUC4SyIh1b0KWzsD9o7x9GgYIZGVTpsLySRsYGlC6qS4iDdlXgnC+G2bwY4h2y2RZHeWmVDrvoNGBUbwNRvyl7R8ZwgxiXrdt7+W0bZAZUsEkklgpSWfbxTGg0pxgMKCCFiBIPept5/vRHr51IvDsOd7GYiN72ojqWY1f3p9y1oXmDguNYTEXluYq13RtooXKcytlJI7xQupBM9JA6VpY3i+CuXM/d3GIVbciVVlU5gco3gmZIBkVkXeGoBORAg0GZgwHPefP5iplwkD2rYjlnTTSeRNZvq59kTKUeyZYx3aXCj2sOzFhEM4BIGQRHTwJoP5ahtdrrSWktrg2KoZUM5YAxEyU6H50CKhEswB8iTtB/kB5x7qr3RbXYPc1jQ66c/EdRzHP0q11Enz/BrBw7/ALkt3tYrNnGAUuA6glrhMORmEC1GpUTrrFHhuPPbZ2t4KwpeCf3q8lCjpGgFCuXQ9zdJPMsiAHzm5OnP8anfGJKyA0iRLEgDXbKIiB8vMVo5zSNniVWkvr3hW+P4kj+DhU1JALMxMkEkZSRMqPgDUh45iz4stgGP+zefwz7Mh9qgTiJGihVMbqh+Ekee/PL8Y7XErs5lYgkwc6K2g2g5pA32is/Hl3/dHNJP1fFf2a+G4hdyKLtuyxzCItvbGkFYRidRHI8vKsziHEcU9zMl0WlAjKqWm5zmJ7wsfdyn1qC5jbhaW7tt5BSZ89WOv50S414gi2fPu1kDpPP+tZvqn2ZlqRc4bxe6n8S6LgPIoyke8A1axHFWb2XFs6SyLLGJ0OdPwrluKpcylkYJAczy1Gkeh2muPtcSdnZu8bMVK7xG2o+FXheXKrUioXLZHd43tUVMC/cQj+e2F++zBHPeKy17VESf2xQSZPjQa6CeXIAVgXcfcKibzgDWA0bSeW+lD/fdxTJvE+RhlAAmIO40NdcFkivr+jbw5ryOiudpFaM2KQ+t0ac+bVDd43bfV8UhjabqnfzJrKbtGxUibfIZsq6Eb7DnU+Fum+6hXVTmeNJ1bQe4ZG+NJymk3Lb3/wCjOSkuWSDiVgnxYhSBsDdWPdr6078Sw7b3bZ8jcXltz+tauXODXCP4iiFyjwz6Trrpp76DFcLvGSl5RrIER6bDas11cb2l9fAjX6yH+8cP/wB3D+9xSqoeE4z+dD7x+KzSrTxo/qXx/wBC1nQBZ3oslFHlTivJszAC0WXzovdTxU2Bj3Oz6Zi6XLtpmMnI5AJ9D+dRXOE4kGVvpcA2F22s/wC8Amt3vI5Gn7yf6Vr4+T2+0Iya4Zz3eY20P4Cssz+6uOpkcwC//rRntVcUFb9rEZTMrcRb6T/rVfomt2SeRokn9T+VUs69KPwdGq6jJ5mRY7Y2GBDd2SQfatvaImdJtltBJ6HWZq3Y4tZZhGUiDKrfUA9AougNvO56b1NewNp/4lu23PVQfv51Qu9nMKw/hgf5Sw+QNPxMT7P5P+ivvMu6TNTE31EFLd0guN8rAKQZOZFjSF1nWaK3etO+VbsE6QyNM+ZEQNN40zDTQ1zh7KoDNu9cTmNpHv0NX8Hw91ENiLtwTpJO2mk69PmaJLFWz+TH4+N8wNniAS1BNy23hEgGGzGJA+yQDOsjbzE0f7zsbF1WdpjXbaJqFeF2v5Z15k/hFTXMBZUZnVABqSw0HxrJ+H6zFyTXBZsXUcApDA7GN+VXP7vuf9sj1AG9YGB7T4dCQjKkeEAq4HnBXSDEieuo1ir13tFYYFc1gAqAWDBdoIi2AIgae16Ec854cqey2KjGLW7NU8Mua6KIAnUaT11pr/CLhju7yBxJjwnMNjodSNR0rAPFrFtR3LW3aYL3LuZivMRIy/yiJ0HvaxhO0wCFGuWl1ULlYNEHVhAYzHXcjcbmfB6hfij+3/TSPhpmm+FxTESti40b6htOoEkx5fzb1SxFy8kqbNsN5s/ImTEa6aeoqAcbMoxvZtSzAKTrsMpcADXXbTbarv8AexvaNqRpJAHKdhy0mJ51rKee7mk/cVPLq3v4pEBxNzlZQ6ndydNI+zvv8BSfFXjqLdoGNiD8cw8vuqbKd6YMaFma2SXwMVnklSr4IDvnJGYqAJlVU6jXLqTIYSJPMjpRqx+oFOCaLu586znk1O2TKcpu2ItprtGu1ZRTh+IaHaHWN/3J390+8+6tQhQYLKP9Sz8J2oLuDtvuqOR/4q3zrTBljjdtfwXj/Du438SH+4cEP+lnPkS50H2gTA0JqYdn8ODIs2j5lAZ+I13qNuFpM5SCCDILrrsDoelQNwlIA8fhmIduf18q0yZlk9Jr69pWTJCXo0XU4VaEBbNoHSIRB7hprUwwvMWwOkKPkY9ayn4SDAzXNGLDx7ZtxPMeXlG1SDh7QV7y5Bj7euk7HludutZ6cT5myf8AH6zSa0w+yfl9cqbuTGwrNXhjBlfvrxKggTc6zvpqdYk67dKj/ucZSoLhSQYDRqNtQKNGDtJh/i9fyNNlA0JAPQkA/AmlWRiOBq7FnNwsdSc1NT0YP1Md4vWXsRh7ltitwFT8j6E7inBGld5i8Ml1Sr+JTy+GoPL3Vy3F+CGyAULMvSJYeZA5CujL0zW6IcKM3MKRYVELg6n686FmnauXQQyUnoaYXPOolb0otR6U9KJJRc/Tn+lMblRtB5SPdTqY/rRpGFH1NIUIuUef3+e360UIWYUU1Hm9fidKJSKVBYWb6/Whu2gwKuAQdxSZx0M048qVUFmPe7LYZjOVl8lYifXeKJOy+FH2W/3HyrXzU48vurTx8v6mIyB2Ww38r/7jU6dm8MPsE89WP31phB60+QVL6jJ+phRWw/D7KCFQD4k/E61Y21AAp8n1P10oCPOs23LljD1POazeI8fs4e4EuBySJ8IWIJI+0R0NX2sA6SfT9ay+J9l7F+M2cEaAg7D7qvF4V/5Lr1ASL2owh9m4V5+NHgeuU0mx6XBAxNgz7IzNan/MpExvWFe7BCD3d5geWZQR5A1Qv9jsUvslHHk0R7jXXDF0z/LP4/8ADWGZwdpI77FY29dsIot27p8Sm4ro5gwRB3jQaAncaaGpcReU2DabDulxPGrjxFLi+IOm4JkxtqA40mK8qxHB8VbEmyxjmvi5xy86K3x7E2xq95eWrOPMxPMVuumk94ST+vazR9Sns0ei9pLgv4dAMS1rE28zrlJUkZsrJcgiSQFbWYymNG1o4cNbsgnG3rl6A2UlDbk/ZKsCxInWGgQBXI2O2uJUjNcLgfZcKw18yCau2O2r/wDUtWXmPs5D8VMDc6xTeDKo1pT+vWi45sVptM7jBMGsl3xDq2URNm21sNuFJHiYka6Ebj0OLxLjOIttCJYujKD9tS3+WSDP/iQCNayD2psPpcw5WTr3dwrvE6RGw99XcN2mwgbMr4i0QPCYVjsV0jY68/SsfAr82P5f0aa8EtV9+C+/G7ysVuYYB1MFbdzvOo0OXL7UCQTuKvXcY6KXuYXEIBIMoG+yG5ciCd429azbPFLNy4t0YwB0AAzhl9dXJiSSYkiTWoeI4lh+5vW7gmYS6QxmQecSfdud9qyljxcaa+K/crRhaVNesrDtBZOvj111Qj5UqpWuCXoE21n/AEn0HwpVHh9P5/NFfd8PmepoTP5fjRLDCDttUI2+vKKOB6H1r0jnMfGdl0bM1tsh3IPiU7k+Y+dc1jcM9lstxY6MPZb66b134eN9vnSv2luqUcacx5bdJ/Ss54YyM5QR57bPlH3URX6/WrnFeDPhzI8dszqDEDzBPzqmoBj7vwk1xTxuL3MqIyp5AUWXaT9x++hurt+lSwfQ+VQxUCU9fkJ260+Qfp+PKgJ60Y16aVIh2X62oCv1zqRR1/OiyUrFRHbmiH15/CnAI+hTyKTYUOB50aE0w16ffRBo3/GKhgGY6fXvqMkUY3/SkQOWtSMcMI2+vSmgcvhyoYHP68op2mKAHC+dRsGk6actd/hSmiDeUinwAwbrvRqKRahZtIHXnrS5GEp93uprtsH2lUx/MM330LN7/lQMZ32+dCXdCKd3gWFcZXtJvIAGXUwDGXYmB8BWfiOxGFaAO8SOjTPrINbubzP60aLOs6fWkVss+WPEmFWcbjf7PwdbN4+jCf8Aj+VZl7sLigfCUYdc2U/CK9EzCkbh6/RreHX513v3BpPJcZwbE2zD2n90sPWR6VQbOm6sp8wRXtH7R6frQ3XUiGCn1jbpBkV0x+0pelEVHk1riwgZs07bty250q9LfguGJnubP+xaeq/9DF+ljpnoAfp9cvr0qQiZ/T8arW3OvIg+k6A8/dU2afUnWtTrCQxuI9NSd6lVvqPz9PnUYbpFMl8ct9/r4xpVCDcEwNusqGHnsd/zrA4t2fIhrDDnpG+ukH38+tdAGmfrpyikw9x2/KdPWplBSW5LVnBXbLKSCpDcxsdN9tx6UKJzP9a6/iHD7V4DvC8ge0IkQJ8Jy6zrXLY7h9y04CnOjLKzAbodJ193WuSeB9jNxoByOVAp9599QBpOpiPMDX3fW1SZp01j5/GuZwolkjKZ5gef9aImf0oQ8jWmJJ6feazFQeby+EUXwPnzoJPnPnrTZx/QaUqETFvOiRepFArRH60rl0eX15VNMYSpPMb8on50RYqJ29Dv61Gbp6Ae7X86Qujnt5fjToeyJbFzXUD4bTtUrZRMmfI/kKprdUbfXzog5018tKTW4KVEtx/d5T91CdOc+6oZM0s3lA+vyo0kt2Pn99ET9TQhh60LXBJAp0AbRTwAN6hzz6/Ok5p6QJxHM/nTkTyH4/fVYHyFFzmfx+6lpKsKeU/jQGfKeW4pmbXl8qcNyNVQhsvKfj/WiA6EUJ+uVMz/AF/SigJKao8x8vn+dKjSOzsTsPT/APNWrY29T+NKlXsnQIDT4/8AKor26+f5GlSpiZajUDlr+FAdj6/jSpUxBhBnGg9n/wBgPuoragkSJ239aVKmhM5btXh1DAhVGp2A8qw7Y9n1/GlSrg6n8xlIltdfrnSpUq5BEdozv1P4UB3+P4U9KqXJJNcP3UFs6fXnSpVPYbDnWgtU1KhcCZZ5e6q946N76VKpiA9o60d4a/GlSqnyC4Ip1+NNcMxNKlTXICs7fXlUiHSlSpSCI9keIUWIG/upUqXc39ArWeVHb/H86alVvuYkg3+H3UhsfrlT0qzLXJIlsEagfClSpUFn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951038"/>
            <a:ext cx="543877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pic>
        <p:nvPicPr>
          <p:cNvPr id="26634" name="Picture 10" descr="http://balkans.aljazeera.net/sites/staff.balkans.aljazeera.com/files/styles/aljazeera_article_main_image/public/bec-austrij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71546"/>
            <a:ext cx="3007498" cy="2004999"/>
          </a:xfrm>
          <a:prstGeom prst="rect">
            <a:avLst/>
          </a:prstGeom>
          <a:noFill/>
        </p:spPr>
      </p:pic>
      <p:pic>
        <p:nvPicPr>
          <p:cNvPr id="26636" name="Picture 12" descr="http://austria-forum.org/attach/Wissenssammlungen/Bibliothek/Linz%20im%20Bild/Stadtkern/Dreifaltigkeitss%C3%A4ule/Dreifaltigkeitssaeul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214686"/>
            <a:ext cx="2500330" cy="3219445"/>
          </a:xfrm>
          <a:prstGeom prst="rect">
            <a:avLst/>
          </a:prstGeom>
          <a:noFill/>
        </p:spPr>
      </p:pic>
      <p:pic>
        <p:nvPicPr>
          <p:cNvPr id="26638" name="Picture 14" descr="http://www.europeprize.net/de/wp-content/uploads/cities/klagenfur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357694"/>
            <a:ext cx="3114655" cy="2076437"/>
          </a:xfrm>
          <a:prstGeom prst="rect">
            <a:avLst/>
          </a:prstGeom>
          <a:noFill/>
        </p:spPr>
      </p:pic>
      <p:cxnSp>
        <p:nvCxnSpPr>
          <p:cNvPr id="12" name="Ravni poveznik sa strelicom 11"/>
          <p:cNvCxnSpPr/>
          <p:nvPr/>
        </p:nvCxnSpPr>
        <p:spPr>
          <a:xfrm>
            <a:off x="3786182" y="1928802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1785918" y="3143248"/>
            <a:ext cx="414340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>
            <a:off x="1571604" y="4786322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trelica udesno 14">
            <a:hlinkClick r:id="rId9" action="ppaction://hlinksldjump"/>
          </p:cNvPr>
          <p:cNvSpPr/>
          <p:nvPr/>
        </p:nvSpPr>
        <p:spPr>
          <a:xfrm>
            <a:off x="7715272" y="5857892"/>
            <a:ext cx="10715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GRANIČI  S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ourier New" pitchFamily="49" charset="0"/>
              <a:buChar char="o"/>
            </a:pPr>
            <a:r>
              <a:rPr lang="hr-HR" dirty="0" smtClean="0"/>
              <a:t>Lihtenštajnom i Švicarskom na zapadu</a:t>
            </a:r>
          </a:p>
          <a:p>
            <a:pPr marL="514350" indent="-514350">
              <a:buFont typeface="Courier New" pitchFamily="49" charset="0"/>
              <a:buChar char="o"/>
            </a:pPr>
            <a:endParaRPr lang="hr-HR" dirty="0"/>
          </a:p>
          <a:p>
            <a:pPr marL="514350" indent="-514350">
              <a:buFont typeface="Courier New" pitchFamily="49" charset="0"/>
              <a:buChar char="o"/>
            </a:pPr>
            <a:r>
              <a:rPr lang="hr-HR" dirty="0" smtClean="0"/>
              <a:t>Italijom i Slovenijom na jugu</a:t>
            </a:r>
          </a:p>
          <a:p>
            <a:pPr marL="514350" indent="-514350">
              <a:buFont typeface="Courier New" pitchFamily="49" charset="0"/>
              <a:buChar char="o"/>
            </a:pPr>
            <a:endParaRPr lang="hr-HR" dirty="0"/>
          </a:p>
          <a:p>
            <a:pPr marL="514350" indent="-514350">
              <a:buFont typeface="Courier New" pitchFamily="49" charset="0"/>
              <a:buChar char="o"/>
            </a:pPr>
            <a:r>
              <a:rPr lang="hr-HR" dirty="0" smtClean="0"/>
              <a:t>Mađarskom i Slovačkom na istoku</a:t>
            </a:r>
          </a:p>
          <a:p>
            <a:pPr marL="514350" indent="-514350">
              <a:buFont typeface="Courier New" pitchFamily="49" charset="0"/>
              <a:buChar char="o"/>
            </a:pPr>
            <a:endParaRPr lang="hr-HR" dirty="0"/>
          </a:p>
          <a:p>
            <a:pPr marL="514350" indent="-514350">
              <a:buFont typeface="Courier New" pitchFamily="49" charset="0"/>
              <a:buChar char="o"/>
            </a:pPr>
            <a:r>
              <a:rPr lang="hr-HR" dirty="0" smtClean="0"/>
              <a:t>Njemačkom i Češkom na sjeveru.</a:t>
            </a:r>
            <a:endParaRPr lang="hr-HR" dirty="0"/>
          </a:p>
        </p:txBody>
      </p:sp>
      <p:pic>
        <p:nvPicPr>
          <p:cNvPr id="8194" name="Picture 2" descr="http://upload.wikimedia.org/wikipedia/commons/c/c6/Karta_Austrij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571744"/>
            <a:ext cx="3059516" cy="3286148"/>
          </a:xfrm>
          <a:prstGeom prst="rect">
            <a:avLst/>
          </a:prstGeom>
          <a:noFill/>
        </p:spPr>
      </p:pic>
      <p:sp>
        <p:nvSpPr>
          <p:cNvPr id="6" name="Strelica udesno 5">
            <a:hlinkClick r:id="rId5" action="ppaction://hlinksldjump"/>
          </p:cNvPr>
          <p:cNvSpPr/>
          <p:nvPr/>
        </p:nvSpPr>
        <p:spPr>
          <a:xfrm>
            <a:off x="7715272" y="5857892"/>
            <a:ext cx="10715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BEČ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514350" indent="-514350"/>
            <a:r>
              <a:rPr lang="hr-HR" dirty="0" smtClean="0"/>
              <a:t>Sjedište je nekoliko međunarodnih organizacija:</a:t>
            </a:r>
          </a:p>
          <a:p>
            <a:pPr algn="just"/>
            <a:endParaRPr lang="hr-HR" dirty="0" smtClean="0"/>
          </a:p>
          <a:p>
            <a:pPr algn="just"/>
            <a:r>
              <a:rPr lang="hr-HR" dirty="0" smtClean="0"/>
              <a:t> OPEC-a (Organizacije zemalja izvoznica nafte)</a:t>
            </a:r>
          </a:p>
          <a:p>
            <a:pPr algn="just"/>
            <a:endParaRPr lang="hr-HR" dirty="0" smtClean="0"/>
          </a:p>
          <a:p>
            <a:pPr algn="just"/>
            <a:r>
              <a:rPr lang="hr-HR" dirty="0" smtClean="0"/>
              <a:t>IAEA-e (Međunarodne agencije za atomsku energiju)</a:t>
            </a:r>
          </a:p>
          <a:p>
            <a:pPr algn="just"/>
            <a:endParaRPr lang="hr-HR" dirty="0" smtClean="0"/>
          </a:p>
          <a:p>
            <a:pPr algn="just"/>
            <a:r>
              <a:rPr lang="hr-HR" dirty="0" smtClean="0"/>
              <a:t>UNIDO-a (Organizacije za industrijski razvoj Ujedinjenih naroda).</a:t>
            </a:r>
            <a:endParaRPr lang="hr-HR" dirty="0"/>
          </a:p>
        </p:txBody>
      </p:sp>
      <p:pic>
        <p:nvPicPr>
          <p:cNvPr id="6146" name="Picture 2" descr="http://www.072info.com/wp-content/uploads/2014/02/800px-Wien_Belved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86058"/>
            <a:ext cx="3714776" cy="3286124"/>
          </a:xfrm>
          <a:prstGeom prst="rect">
            <a:avLst/>
          </a:prstGeom>
          <a:noFill/>
        </p:spPr>
      </p:pic>
      <p:sp>
        <p:nvSpPr>
          <p:cNvPr id="5" name="Strelica udesno 4">
            <a:hlinkClick r:id="rId4" action="ppaction://hlinksldjump"/>
          </p:cNvPr>
          <p:cNvSpPr/>
          <p:nvPr/>
        </p:nvSpPr>
        <p:spPr>
          <a:xfrm>
            <a:off x="7715272" y="5857892"/>
            <a:ext cx="10715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Beč su osnovali Kelti oko godine 500. </a:t>
            </a:r>
            <a:r>
              <a:rPr lang="hr-HR" dirty="0" err="1" smtClean="0"/>
              <a:t>pr</a:t>
            </a:r>
            <a:r>
              <a:rPr lang="hr-HR" dirty="0" smtClean="0"/>
              <a:t>. Kr.</a:t>
            </a:r>
          </a:p>
          <a:p>
            <a:endParaRPr lang="hr-HR" dirty="0"/>
          </a:p>
          <a:p>
            <a:r>
              <a:rPr lang="hr-HR" dirty="0" smtClean="0"/>
              <a:t>Od 1527. do 1918. Beč je bio glavni grad država kojima je pripadao i veći dio Hrvatske</a:t>
            </a:r>
          </a:p>
          <a:p>
            <a:endParaRPr lang="hr-HR" dirty="0"/>
          </a:p>
          <a:p>
            <a:r>
              <a:rPr lang="hr-HR" dirty="0" smtClean="0"/>
              <a:t>Bečko sveučilište osnovano je 1365.</a:t>
            </a:r>
            <a:endParaRPr lang="hr-HR" dirty="0"/>
          </a:p>
        </p:txBody>
      </p:sp>
      <p:pic>
        <p:nvPicPr>
          <p:cNvPr id="5122" name="Picture 2" descr="http://www.srednja.hr/Photos/Lokacije/sveu%C4%8Dili%C5%A1te_be%C4%8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3495675" cy="2733676"/>
          </a:xfrm>
          <a:prstGeom prst="rect">
            <a:avLst/>
          </a:prstGeom>
          <a:noFill/>
        </p:spPr>
      </p:pic>
      <p:sp>
        <p:nvSpPr>
          <p:cNvPr id="5" name="Strelica udesno 4">
            <a:hlinkClick r:id="rId4" action="ppaction://hlinksldjump"/>
          </p:cNvPr>
          <p:cNvSpPr/>
          <p:nvPr/>
        </p:nvSpPr>
        <p:spPr>
          <a:xfrm>
            <a:off x="7715272" y="5857892"/>
            <a:ext cx="10715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NEKE ZNAMENITOSTI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Katedrala sv. Stjepana u Beču</a:t>
            </a:r>
          </a:p>
          <a:p>
            <a:endParaRPr lang="hr-HR" dirty="0"/>
          </a:p>
          <a:p>
            <a:r>
              <a:rPr lang="hr-HR" dirty="0" smtClean="0"/>
              <a:t>Dvorac </a:t>
            </a:r>
            <a:r>
              <a:rPr lang="hr-HR" dirty="0" err="1" smtClean="0"/>
              <a:t>Schönbrunn</a:t>
            </a:r>
            <a:r>
              <a:rPr lang="hr-HR" dirty="0" smtClean="0"/>
              <a:t> sa Zoološkim vrtom</a:t>
            </a:r>
          </a:p>
          <a:p>
            <a:endParaRPr lang="hr-HR" dirty="0"/>
          </a:p>
          <a:p>
            <a:r>
              <a:rPr lang="hr-HR" dirty="0" smtClean="0"/>
              <a:t>Gradska vijećnica</a:t>
            </a:r>
            <a:endParaRPr lang="hr-HR" dirty="0"/>
          </a:p>
        </p:txBody>
      </p:sp>
      <p:pic>
        <p:nvPicPr>
          <p:cNvPr id="4098" name="Picture 2" descr="http://www.jeftinoputovati.com/wp-content/uploads/2010/10/Schonbrun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159557" cy="2759174"/>
          </a:xfrm>
          <a:prstGeom prst="rect">
            <a:avLst/>
          </a:prstGeom>
          <a:noFill/>
        </p:spPr>
      </p:pic>
      <p:cxnSp>
        <p:nvCxnSpPr>
          <p:cNvPr id="6" name="Ravni poveznik sa strelicom 5"/>
          <p:cNvCxnSpPr/>
          <p:nvPr/>
        </p:nvCxnSpPr>
        <p:spPr>
          <a:xfrm rot="16200000" flipH="1">
            <a:off x="3143240" y="3429000"/>
            <a:ext cx="121444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trelica udesno 6">
            <a:hlinkClick r:id="rId4" action="ppaction://hlinksldjump"/>
          </p:cNvPr>
          <p:cNvSpPr/>
          <p:nvPr/>
        </p:nvSpPr>
        <p:spPr>
          <a:xfrm>
            <a:off x="7715272" y="5857892"/>
            <a:ext cx="1071570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222</Words>
  <Application>Microsoft Office PowerPoint</Application>
  <PresentationFormat>Prikaz na zaslonu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Vrh</vt:lpstr>
      <vt:lpstr>AUSTRIJA</vt:lpstr>
      <vt:lpstr>Austrija</vt:lpstr>
      <vt:lpstr>SAVEZNE DRŽAVE</vt:lpstr>
      <vt:lpstr>SMJEŠTAJ</vt:lpstr>
      <vt:lpstr>NAJVEĆI GRADOVI</vt:lpstr>
      <vt:lpstr>GRANIČI  S</vt:lpstr>
      <vt:lpstr>BEČ</vt:lpstr>
      <vt:lpstr>POVIJEST</vt:lpstr>
      <vt:lpstr>NEKE ZNAMENITOSTI</vt:lpstr>
      <vt:lpstr>…</vt:lpstr>
      <vt:lpstr>ZA 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AUSTRIJA</dc:title>
  <dc:creator>Korisnik</dc:creator>
  <cp:lastModifiedBy>skola</cp:lastModifiedBy>
  <cp:revision>16</cp:revision>
  <dcterms:created xsi:type="dcterms:W3CDTF">2014-03-11T15:05:27Z</dcterms:created>
  <dcterms:modified xsi:type="dcterms:W3CDTF">2014-03-19T11:37:29Z</dcterms:modified>
</cp:coreProperties>
</file>