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avokut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avokut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avokut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avokut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avokut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jeni pravokut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jeni pravokut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avokut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DC1A071-2A74-455A-A49A-8BB21E4AC2F6}" type="datetimeFigureOut">
              <a:rPr lang="sr-Latn-CS" smtClean="0"/>
              <a:pPr/>
              <a:t>19.3.2014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19.3.2014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datum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C1A071-2A74-455A-A49A-8BB21E4AC2F6}" type="datetimeFigureOut">
              <a:rPr lang="sr-Latn-CS" smtClean="0"/>
              <a:pPr/>
              <a:t>19.3.2014</a:t>
            </a:fld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DC1A071-2A74-455A-A49A-8BB21E4AC2F6}" type="datetimeFigureOut">
              <a:rPr lang="sr-Latn-CS" smtClean="0"/>
              <a:pPr/>
              <a:t>19.3.2014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19.3.2014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19.3.2014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19.3.2014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avokut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avokut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avokut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avokut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avokut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jeni pravokut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jeni pravokut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avokut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avokut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avokut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avokut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avokut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avokut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19.3.2014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hr.wikipedia.org/wiki/Italija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ITALIJA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RIM</a:t>
            </a:r>
            <a:endParaRPr lang="hr-HR" dirty="0"/>
          </a:p>
        </p:txBody>
      </p:sp>
      <p:sp>
        <p:nvSpPr>
          <p:cNvPr id="4" name="Strelica udesno 3">
            <a:hlinkClick r:id="rId2" action="ppaction://hlinksldjump"/>
          </p:cNvPr>
          <p:cNvSpPr/>
          <p:nvPr/>
        </p:nvSpPr>
        <p:spPr>
          <a:xfrm>
            <a:off x="7000892" y="5786454"/>
            <a:ext cx="142876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SIKSTINSKA  KAPELA</a:t>
            </a:r>
            <a:endParaRPr lang="hr-HR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nalazi se u </a:t>
            </a:r>
            <a:r>
              <a:rPr lang="hr-HR" b="1" dirty="0" smtClean="0"/>
              <a:t>Vatikanu</a:t>
            </a:r>
          </a:p>
          <a:p>
            <a:endParaRPr lang="hr-HR" b="1" dirty="0" smtClean="0"/>
          </a:p>
          <a:p>
            <a:r>
              <a:rPr lang="hr-HR" dirty="0" smtClean="0"/>
              <a:t>veliki </a:t>
            </a:r>
            <a:r>
              <a:rPr lang="hr-HR" dirty="0" smtClean="0"/>
              <a:t>zid iznad oltara, kao i cijelu tavanicu između 1536. i 1545. godine oslikao je veliki </a:t>
            </a:r>
            <a:r>
              <a:rPr lang="hr-HR" dirty="0" err="1" smtClean="0"/>
              <a:t>Mikelanđelo</a:t>
            </a:r>
            <a:r>
              <a:rPr lang="hr-HR" dirty="0" smtClean="0"/>
              <a:t> scenama svog strasnog suda</a:t>
            </a:r>
            <a:endParaRPr lang="hr-HR" dirty="0"/>
          </a:p>
        </p:txBody>
      </p:sp>
      <p:pic>
        <p:nvPicPr>
          <p:cNvPr id="23554" name="Picture 2" descr="http://www.ezadar.hr/repository/image_raw/25870/large/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3429000"/>
            <a:ext cx="2335441" cy="3143248"/>
          </a:xfrm>
          <a:prstGeom prst="rect">
            <a:avLst/>
          </a:prstGeom>
          <a:noFill/>
        </p:spPr>
      </p:pic>
      <p:sp>
        <p:nvSpPr>
          <p:cNvPr id="5" name="Strelica udesno 4">
            <a:hlinkClick r:id="rId3" action="ppaction://hlinksldjump"/>
          </p:cNvPr>
          <p:cNvSpPr/>
          <p:nvPr/>
        </p:nvSpPr>
        <p:spPr>
          <a:xfrm>
            <a:off x="7000892" y="5786454"/>
            <a:ext cx="142876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CRKVA  SV.  PETRA</a:t>
            </a:r>
            <a:endParaRPr lang="hr-HR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najveća i vjerojatno najljepša crkva na svijetu</a:t>
            </a:r>
          </a:p>
          <a:p>
            <a:endParaRPr lang="hr-HR" dirty="0" smtClean="0"/>
          </a:p>
          <a:p>
            <a:r>
              <a:rPr lang="hr-HR" dirty="0" smtClean="0"/>
              <a:t>podignuta </a:t>
            </a:r>
            <a:r>
              <a:rPr lang="hr-HR" dirty="0" smtClean="0"/>
              <a:t>je na mjestu gdje je stajala jedna od najstarijih gradskih crkava, Konstantinova, sagrađena još u 4</a:t>
            </a:r>
            <a:endParaRPr lang="hr-HR" dirty="0"/>
          </a:p>
        </p:txBody>
      </p:sp>
      <p:pic>
        <p:nvPicPr>
          <p:cNvPr id="24578" name="Picture 2" descr="http://www.puturist.com/images/galleries/640-480/1e08fead-e586-4995-9768-1f6efc0e4636-vatikan-obraden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3500438"/>
            <a:ext cx="4714875" cy="2905125"/>
          </a:xfrm>
          <a:prstGeom prst="rect">
            <a:avLst/>
          </a:prstGeom>
          <a:noFill/>
        </p:spPr>
      </p:pic>
      <p:sp>
        <p:nvSpPr>
          <p:cNvPr id="5" name="Strelica udesno 4">
            <a:hlinkClick r:id="rId3" action="ppaction://hlinksldjump"/>
          </p:cNvPr>
          <p:cNvSpPr/>
          <p:nvPr/>
        </p:nvSpPr>
        <p:spPr>
          <a:xfrm>
            <a:off x="7000892" y="5786454"/>
            <a:ext cx="142876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VATIKAN</a:t>
            </a:r>
            <a:endParaRPr lang="hr-HR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najmanja  </a:t>
            </a:r>
            <a:r>
              <a:rPr lang="hr-HR" dirty="0" smtClean="0"/>
              <a:t>država  na  svijetu</a:t>
            </a:r>
          </a:p>
          <a:p>
            <a:endParaRPr lang="hr-HR" dirty="0" smtClean="0"/>
          </a:p>
          <a:p>
            <a:r>
              <a:rPr lang="hr-HR" dirty="0" smtClean="0"/>
              <a:t>ima  </a:t>
            </a:r>
            <a:r>
              <a:rPr lang="hr-HR" dirty="0" smtClean="0"/>
              <a:t>samo  800  stanovnika</a:t>
            </a:r>
          </a:p>
          <a:p>
            <a:endParaRPr lang="hr-HR" dirty="0" smtClean="0"/>
          </a:p>
          <a:p>
            <a:r>
              <a:rPr lang="hr-HR" dirty="0" smtClean="0"/>
              <a:t>Papinska </a:t>
            </a:r>
            <a:r>
              <a:rPr lang="hr-HR" dirty="0" smtClean="0"/>
              <a:t>Država</a:t>
            </a:r>
          </a:p>
        </p:txBody>
      </p:sp>
      <p:sp>
        <p:nvSpPr>
          <p:cNvPr id="25602" name="AutoShape 2" descr="data:image/jpeg;base64,/9j/4AAQSkZJRgABAQAAAQABAAD/2wCEAAkGBxQTEhUUExQVFRUVGBoVGBgUFxoeGRYVGBgYGhcVGBgYHCggGBwlHBcWITIhJSkrLi4uFx8zODMsNygtLisBCgoKDg0OGxAQGywlICQ4NSwsNCwtLCwsLCw0LCwwLCwsLC8sLCwsLCwsLCwsLCwsLCwsLCwsLCwsLCwsLCwsLP/AABEIAMIBAwMBIgACEQEDEQH/xAAcAAABBQEBAQAAAAAAAAAAAAAEAAIDBQYBBwj/xABFEAACAQIEAwUEBgcHBAIDAAABAhEAAwQSITEFQVETImFxgQYykaEUI0JSscFicoKSotHhBxUzQ7LC8FPS4vEWJGNzo//EABoBAAMBAQEBAAAAAAAAAAAAAAABAgMEBQb/xAAwEQACAgECBAQFAwUBAAAAAAAAAQIREgMhBDFBUQUiYfATMnGRoRUjgVKxwdHxFP/aAAwDAQACEQMRAD8A82C09UpwWnqK9ejw3IaFpwWnhacFq0jNyGBacFp4FOC1VEZDchiY02nlPSa6FqwbCsMOHy903CJg6wiwd4jU6xud9hQgWiDUrHqJxq+pGFp2WnhacFrVRMnIjC04LT8tOy1VEuRHlpwWpMtdCU6JciLLXQtS5KcEp0LIhillqbJXclOhZEAWllqfJSy0qDIhy0stT5KRSnQZg8UoqfJTctFBkQxXCtTFa5kpUPIhy1wrU+SmlaVFZEOWuFamiuRRQ8iHLXCKmiuZaVDyIYpVNlpUqDIAAp6ikBTwK50jds4Fp4FdApyirSM2xAU7L01NS4awXZUUSzEKPX8q3/B/ZZbKl3XtHXcnQLcjuKgIkasO9vMbaisOJ4vT4debn0R0cNws9d+Xl1ZU+0OENu2cp0s2kVdwzQXBhhpMIo2I721ZVRXpmI4ciuimwpbLcLAR3wDYXNqIHddu7ynQ7Gs3xrhiZrkSrWYVmjuMCVFtjHuaNbB0gZ15BmXzfDuLjCTUup6niPCy1Ipw6GZy10JUypTxbr6DY+b3IQldy0StqpBZp2FMFCU4W6MW1TxaotBgwJbddFqjhZp3Y0ZDwYALVO7KjxarvZUZCwAOypdlVh2NcNqjIPhgAtUuyo/sqRtUZB8Mr+ypht1ZGzTTZoyF8MruzrmSrA2aY1qnkhYMAK00pR7WaYbNFodNAJSmlKNNqmG3QG4GUrmWijbphSkVYPFKpslKgLKwU9RTlt0fY4eWtNckd11TLrJLBjoduQ+fhPE9SMeZ2rSlLZASLUipVng8JCMxAzMrC0GVjmbLqwC6aZlILd2SBMkEG3OEHsZVdUclpjME1VZ6artv3tqylxunGeLNlwGpKOQf/Z/w7Nca6dMg7vmAWY6j9RfK4a2ouDJYA1N10ZgSIRspvHQDQ8/nWIweMXDW7yXLjTaLl7dvKC6NlUlGcjMfq2ELqMknQ0RjeIp2C3lOKdAbV1ishuz0TtMjGSCWjcGPCvB42b1ddvpyR7vB6S09FR69TTcVUi/bt52BNq7DnU+9h21nfRSKz3FLwGNFtoNu7ZUXJ17svZfKNgch+VVfGcZbtizcZ8VbBJcTlLFWXKp7MvoJUnQ6jXSNKj2quOOzuLeuSttgxvJqpN0gDKuYqJYLrpO1RpLkazRDw6+xZrVz37cqTzbIcpJ8dF89TvJqxFqqz6NeGOuMVzKztdZ1By9ndVriuTsBDK3rWhOHIgkETtI8j+BHxr6PhdbLTSs+e43Qx1G+4MLdPFuiuwMA9dR46xPxBp4tV052cbjQOLdPFqiFt08WqLJYKLdOyUX2NLs6diBcldyUV2VLsaLEC5KWSi+yrnZUWAMEpZKKFquC1RYAhSmlKMNqmm3RYwPs641nnBj5eh586LNunXiCFUKwKjViRDSTAA5R+dRKVNe+jLgrT99UVxt0026NNumm3V2TQCbdRtbo82q6uDc7Ix8lNJ6iXMuOnlyRWtbqJrVWrYNvD1ZR+JqNsL1Kj1n/AEzWb4rSXOS+6Nlweq+UH9mVRt12rE4Zfvp/H/2V2o/92j/Wi/0/X/of2M+iVeWLITC9t2eYpdE99NisAqrK0AdoskxECqsWiPst6Anp/OrPBvbOHIdhbdn7oYOTAa0WJVUI5DnI05GvK4vXTjUX16HqcJw7jLKS29SqxGNyA3r9sHOSIOXvIq2wrNkO/wBXMwADMAVZnjOZUfIxVwy7QqiOzMJnJcwQFkxpO+pD4rw+1iES39ItKQ7Fm70Bfrd5TmCOWhB2ipk4ciolq3fw7OiAFu1UBlGqsA2upzGOs+nnykqutz0lHeug7C8Tt3cRiLa9o3aLkBW3nYK4djLBt5cxqdFA5VY2lsLYuWrj3oKkkNauKcgtoGUEjmVYyNifSgWw/wBdihZxNq09xbBt3BdSYQBXAzOPugEdINX93CK+HtLduW7rC3dUsbtotnYQrA5t9JEHTToKict1/BUUtyku4G3dwww9q+Q9tu0zXbd3OMtx2UspQahWVdfujTWKP9p8RbvWbttcSucsC+ZXEgsXUEAAIAMsFt8hMGqnAex99bxuA2xZOZgbRAvAlTDZkXqSZzbH0rSY/BYe0HzlEP1bw7Al2CJrBM3dQ2hB2PTQc0pKnYlC1uVWMsK2DNsX7AuELbL9opkG0LTZmYggEZlE/fjWYq7wGHXOfrLbDssurIFU9jlgZSZGkkjUy3WKymB9rw6oWsrfxCkki0D2QLZgDAbWO6e8QQZjQ0bhfaEuSt6wuyEsgXMmskW4X3YneT3t4FWtScLIejHUo1nGMLbFkNbJZLaySymcs6QwAAmSxBmSAO7QOJwjZ3ItsqhiBodADA22nQx0IqkwyWbuExEWrdh7QZU7Nu89pUkOZ1XUiQNQV1OtO4qL1jE2rVk3ijsg+rzBVLBQO1YbLrOmUkA68zvocVPTfO+fP+Dn1+DhqLtyLnEYcLljmqt8Rz6ag07sQLYbUkuEAAkBY1Y/FfQE9aExtxrLHEXbl/KuHRnTDsxZu0um2B9a5zAMQ3vAATHOTPazB30sJlvOM1xAAxBIZjGhyjnz8dINbfqMqS69zD9Nhk23t2Cr2GUozKyhbQ1kgQBmLMT03Mt92IUggjXMPDEdCRtEwYmPnQns/i8TcuX7WcBbN02wNSQS9wlmylY/wzqCSSfCpLeMS0CtxpdXuIQike5cZftMY2HMxNHD8fg3HUfti4nw7OnpLclNuu9lVHd9onZwLaKqg7NmLN+sRAHoBHjV7hcXmUEqynYiCw+KiCK7Ycdpy619Th1PDtWCTq/pud7KiLXDHYAgIZj3rmXcwNkbnU+GyES1vEz+jaAX43V/CjbeMsKAXuAdVkM69JCyCTPKvP4zxJry6XPvsd3BeGL5tVbdtzJ8Qxpw8fSLZRWMK6urKT01KtMfo07C8Qs3PduJJ2DEKT4BXgk+XWi/a63av2bEgqltla6XBUAZWUkHkMxXpXnbcHZQSrEQqk7iT9G7Vxp+l3avhuP1JQuTVla/huipeVNHojWqjKVhEtYqyWFtmyqWHdbKpytdBJCkZv8ABc68hR1v2mxNv/EQHrmWOZEDLljVW3J909K7Y8Yupwz8Oa+V/c1gt61LxK2EfJqYAA12lp2j9L1obh167cyMRaVSyTGbNqQcsFjDb/CieOoTeaGAPdAJExonLn8K87iuPy1YYt0j0eF8PUdOanTbBTbpnZOYi3O+vaJy090kEbc6JfB3AWU3WlWyGLYHe12ykSO6davsDggtkh2VnUmGZlndSDBaRzHpT4rxOTj+3sTw3hsIyvU39++hlWw94GcgAOmpIPTTcHUR6VCcBeY72gSZ3MkTAMHy3rclcLnDTZgDs9Y9/NlyyPt8o3oW1bQWgoyzM6B53I0GTblPnXlamtOW8vyetpxjFVFUvTYxp4TdzQLtryIkjSTqInTlykbTTf7oJ/zmkdFMGN4JmemlbS8VKKo+yOSmdRJ0IETINQX8QHju3QFlfcQc/G6JHiKh6kvdGip9/wAmL/uq6dct4jkR2gBHIgC1pI19aVbmzxUMJUgCSBKrOhI5XfClW2UuxlZS8W4iWdPo+Js5pVrgdveUIBICHc/DQVlfbV7Dvce2qOFS2XcKPrHQgO2h1MMgPip6Sai/imDAlAM+QdzWGHPwGvP7p9CQ9xbajKvZvGecsgC73d9tZ261pGGNEN2Ze1csZiMgI/UGh0ETsdxrMd4Ucotf9JOX2BsSBOm413orG8C7Rrio1tSJP1jBQATYgDnrlYaA70nNvtO4UcAMkoZBKFZ8xqDMazXQ5KrRkk7opsS1ntUPurlIyqGUqwOjHSNZI0M90zGk21p7I0YRA1JLkwJmSDpsfiOtA+1lkC6uUbq4gDmP/fyq94DhRdw91SA2XDsddSpCWpidjofhSnJYKW44xdtAKYzDEwGcmfstfiRJkRp1M1OlyxkhXYAGSDdu6SNyp93YanpVT7L21GctKnJpqQDIJ1g68oG0kVo8bgEI4ocolbVm4sCImNuk60p1GWNv7+q/2ONtXsLhvFFyyl0qo5kiBEc7q9SPjFPs8VVpyYgakEwLG5MCZtVSYTAo3Dr7Ze+rWIIGvfuON/ERHkK0HslwpCtpbgP1huEqeWW1cIjoZSf6TWc4wSbfTYuMpNpEV3EB8wW4HuAEARYktByqciCZI2qwwnG8Si9/GzmgjPlJ2EzmbpA/rWe9nOHo+ExhIlkw924NYgr2Q667sPjXcHwZRjDbEBUFt9QCNbVtyNZG7c6rCO67eiFbdM0jcdxnaB1v2mBSCWsoRlBkJmIbmZ35UXxnjeIbD5na1cW2VYKLIXvI6FTKzAEiRoCBWe9o+HBGtsm5w9u6OmZ7rKSB0jltrVz7UcFRMNccZpBOs7xdt2/PYkb1k5RuPr6FKNp7Flw32kxPdY2cOGnvAtcGY6iRBI+0d5rIcT41d+kvkAWWLOshrZa53zlzAMBLTqdJNaLgfBdFMlpvG2SRrlCPz5HTffas3dw84oo5dxmEjSTIUkCYA+NVDHJ2TTpUan2M4gy4mcSttUysQzQAjCIgliAYB1OuteiYfiC3A2QqeuUgx3RI7ux5RWW4NwtCM03Mw2OXUaSdWXr1/R2mq3jNt1xFwrcuLka24gKYcqgzkZd5j5VxympyfQ3+G6NdxXCLdcM2UkCO/wCGui7bA/Ko8PgVECeglFAgbkjQ+A6GJoLguPuMh7QlyHyyVVDEqp0VRsWnbwo8i7BMCTqNTz1A2jbWeRMRzrlmnkbRdKig9ucowVw5ie+kq3uj661tpzg89dPCvO8LgkYBrbZWMe6xBBgnkZ5T6VseNfScRYe0yPluMCphWIy3VOotMzbD7oG5rI4L2ZxLsy20cldHChhlnYNIA1GsSdN69bhfJp03X/EcOvvK/fNkpwl4TF1zv78MTMjUsJ1zH4mutcxBnMFeZJ0MmO0M66f59w+tXFn2GxZWe0yHU5WBLAyxiQDqcxOnNutS4n2Qx1s9xkuzp9oGYJ1DQo100PJegrR6sO6IUH2NXw6yxtqWWJdTAz9CQRrGXvHl086H4jbzYnKBMlRHXRfEfj/WXh7YgMEdSEB1OUDUDTUE6beNR8TYi8WX3gVI5iYWvNcvOdqjsWV7BsA50cs8kLl97v694wI17uu6+MOxuFuC6FBOUqzHRdSGQLttIZz+zy1FUtziGIOmVjrOnPfXY9Tp4VYLxBgVz3BJgt72bOdxAEAeFOb7kxi1yK9cFiCie/P0kht/8LPc+uOu8BG83gDSBY2rDdrmIuZto7xQrlBB003LadZMazUn97rC6P3mIIye6Bn7za6DujaT3103gK3i4IkqUgwoRswPix0MyeXIVMpt9CoxZJg8EUdmCOGecwdXjNnOWJXXTWdYmoMNgAoICkBlQvnDauR39x1nfpXLVxixzMjgyRlXKVmRlOuu3zNM7O4CVYqzzIbIBuJ1Ub/0pOXP+C1HkDHglkbW7hHUxNKmXQ9slDkcr9o2wJ6acqVU5Pv/AHEo+9jCYaEa1JZl7Ne2EywuFmLRm0BiQF2y5DuZO0xPtBhW0LZFKPL3LRkO4ICEKsQp70yR4aGvK7mOssNb2IzTJItLEa6Ze38R8KJTiOFKsjPiGzczbUADunYX9T3evPwr1JaNuzz1NVRveNGwlq/lANy5NgG1nkWrltHUtCEMxKgskDRo0lZCwvAkNkvF85Uu5Ffu7Ki22AMCJDNkGpkAkwBWM4nisHcfNnxM7E3bSOzQAASTiBrzPieVTcL4phbU5rmLflCoqgjkGHbtIALgAR77dar4dRJz3D/bMKuKCrKi07jMTIOXKbgiDJGYLppCSRqSLX2aZW7YDUtZu6DLIAQ7kADcfPzrD8SxS3H7jXGBZyDdADAMABbntGkCNNRuetbn2TwuVlTUHsGDSDocrk+mu9Z8QlGCNNFtyZjuG3CQA9+4FHdyB2BGkADveXKt7iRB4iJ3wVg/NNPnWB4MsY+0P/zKvxbLXouMsTexYH2uHWnEeDJ/OjX2kvfVBp/KzO8PZv7sxJJHd+jZSojZ7keMjrR/sbczYm0WvvcIDsRnBUE2LgJI32LVW+zZL8Jx5P2OyiJiAS3l9repP7KEnEhQPeOvpYxOvxjbrUzXl1Pr/hFxauIR7Mk/RMaCVI+jXlEDablrQ9TJJ0+dQ4vFP9IIF4W1ZMOxGktOHs7TzgAVJ7G2me1xNDP1di4NjoTcG469w/A0DjrJGNwZMiVwjCR0TDj8qcV+5Je+SE35UaLisK+HJOgwVrVtzN0gepkcoE6wKO40QeGECDuNDtN3Dn/dUXtRwtnuYZQrMGwlkbGNLktry7oP/DRnHrLPgbmVGP1lzke6DeswTGgHdPwrmbVw+v8Ak2Xyso/ZbjL3cQysLaW7bK0qon/EygaLLEgnpyHOrrg3DrT4zEs920nZEBc+bUvYIDbwgDFWkgyUI61U/wBj+DzX70gkBE05e/oY5kECtZwfBKcbj1uKRL2coPUWSZExOnTfWq1njOWPb/REN4qzScMFsKQLtlycs5bgJkKAxMnmynlQXFfZ25dd3BgsViCSuQIoAIUGSGWR102ile4VZInUe7pr/mHKvXntHrNRDg4UnKVkGGgLIJAIkiMphhpqdQQda41JJ3RtTfJhmC4c9oXFhyC8oWjvAhMxaYhpL8vs+ImQWFB1gZVzEmO7EzOvr/yKDXCX0924+2p7S713CgnNPWJ0rou4pAuV2/UZbZgzBZRbGZhvv1qXHTk7Y8ppVaBsTxRbuFuvh2UlICwDuzQAB2e/eMD9H1rnsPwU2bRuSpe+ZYzro+n2dpYzrGpImirGOu2QENu0ZJIHZwOR0hj8h0qyw/EXYA9hbEEwBcYHYyQOz02I+NbqUXHFGUoyTsj4NYi0IymAFERsQvulYEGBsKnuYgjNqAEzGYOu8kROYmTHl4VB/erDvdkFzMqgdpu3e15E9Nfu+FU+I9olZHBwzEk5Wi9qvLRpJGsaARM+ouXMVSb5F1dSMzFsxYrrlAgDUIDGsEsdZPe5bVmuKWWe6yqcpMQ2hIhASQDIOgO4qzw3FlvHKtpkygMGa5mJ1GkSeo18KreI3FV2Z0LqDqoMFhlAjNsKzbuZtGLUQBOGXcob6QQrPlPcs8xZZ39waDtLk/8A6/HTt/AuqKXvFw6q3ZlbXeV82hhAdh/EKPue0ViFX6HcgnNAv294jbNXW49ZLA/Q7ndCgfXWtlmNAfGN+QrRtehKz9SgPCEa72fYW8wa4p7qgRb7TvTl0BFsEfrih34anY3Lq2EIt6ZcolyQxUKI1nIRWjt8Uw4DH6I4DBte1twM2kDSABmEeVdTiWFClDYuAEqWHaIZyyeX4j89TJd/yPzdvwVnCsH2RNwIihi1tTC94KELGOksBH6NW1u3kVQQoW4udQEXvq3KI3iNPEVGeKYMqqm1eCqSZDA6tAJ3n7I+Php1uLYUxmTEgIqoBCkCCTOhOpn5VEle9lKTW1EWIuraZrYKjISICiAeew60qdf4rg2YtkvieXZjTwpVOHqUpeh8/UjXaVfQHjh3FcIbZSVK9oi3VkgyjKCvl8ag4fg3vXUtWxme4wVR1J8a1PHsKL6YEgOCcJaTrBW6tnNB+zrpHMrQf9nSD+88KCJi5t+kFaPmBWan5L6ltb0Z9GKGRoQ3qCp+VaTgHtY+HvJcVSohxcyQTcNzUsQ2gM5fQRzqj4msO46XHH8TUGKtxUlTEm0bvD8Rwdy8b3YxdzBhlIXvCIPZiADOug313rUp7VksWAOYp2ZPcnsxshGXbw2rx0PV9wz2vxFrKBcJQbrCxHOPu+kVjqcOny/LNY6hu+G8Q7Bbi2LeRbrF3UCVZj1UrEeA0HSo+BqcM2bDobZPNVYkwCNyNdGPxqvwHt8gEMLhYnUuwC+YyCR5QfOr3De11tjs5G0q3yloiueUZq/KaJx7k2Cx9y0126EytdjtHylc+UEDN3dh+dPuYntjbZsOLpt/4bHMxTUEFSRoJAOnQdKn/wDkdho1b5GPWdeXxqsv4y0hzWnYBj7pQ5D1I10PlWaTfT+5VruaJeJ4hspNlmy6jPJjQjTN4EipTi7pt3rRsFVvBg2VtZZQuZZfu6a6c+kk1SD2mVfdDNr9oac9ddfTTepD7S3HPdS0BGzSWnwCkGPQ/lUfDl2G5R7ml9mcAMObhVGYuBHaMFy6kkZ0nNqV3Ubc6ExwvJinvmy+V0RSqNnGa3my3IiTo20CN51NUy8fug90D0Q/KWOlP/8AlOI6gfsj+VN6c3zEpRXI0VniiXLTMO0UBgpIyplKLmIb6z3QGY6A7+FSpiEKE5gQbqMWBVgWt9lsQYAIteO56RWaPtJeZGRirK0gggCQRB2HTShLF5ATKWiCIOdQdIgwy668xEVnLQdFKa6mxxF9/rhbIl0YpBgqwtIoGsAHMCd46xNWvaN26Aa2ylxpgxmD28onyZ9P5VkrXFEPvXHHODlcTuJbLmPxnSisNibpcXBcstqBCEiLc6jK+ubWAZAG8HnlhJcy/Ky4s4wdjeu5RFtr8hNCRaZhvyJyD1qLjGDS6+FUrOZidYMd2ZM7nbX1oUYkdmRcXW4rIZG9tozgumg+1uRvpM1cpez/AEU6AzOUHWFQgxrqASJ3pquxLtGJ4JhkPZMloJF3CKwGgZm7bNcyiAG1BkCdB4VJ7QcOVLOOZcylbZZYdgQ0pBkHXnp4+NWfA7QW3ZOUgtdwmhBnTPrt1BO8aVH7UEHCcRMyQgUjXSSPHxFXCTbiOW2RSf2eYXLazsWa5cLe85MWwVyQCYEkP46Cne2TnssREzlaImQYjQg7132BabCeA6fpP/Kp+Lgl3Gurgf8A9BUOX7zZol5EZHiGAdcFgou3ZvXiHYO3ulbXIHYMxiaNfhDHi1nDdrdCKlhiO0bvaIXnvcyxnzq/xOFK4LBWo7zBvh9IwvSfCiVszx9eiIT8LWG2+IrpU799znar32MPwexcY8UuG9d/+tbvlF7RsoKuQp1MaZRAqHBPdt8MOLF24X+lC2AzMVC5CYAJjcD4CtB7PYX/AOpxtiwjNiVkbdSRrqNqE9oMPk9n7E6dpetOPI4aa0tN16oltpWV3FuI3cLg8E5d7j37N12NxmMFbkIBJ0hWA9KteKOtnG28I8lrgw6hsq5i97ICYjL75Y6/Dq3+0bBFm4XZHvdjcJHqrkefdajeL4YXfaRQSoFq5hmgzLFbYYKvzY/q00oSp13f5FlJdSl4lxi3avXbfaN9XcuW/d+47L9kAcuQFKqTj3A713F4p0UFTicRGo5X7g/KlVLR0q3B6kzE12uV2u45Q48TuZLa5zFsZUjdRn7SP3tfQdBRHsnxIYfGWL7glbb5iBudDp6zVTyrqbik4rkOwrid0NcuMNmuMw8izEfjQdFujOSdO8Z9T5aCp8PwuTqwHqB8zQ6Q6ZW0q0Vjgi76N+qS3yGlEphlTXJB8baj50s0FGWQE7Anyo7DYO/IKo/gSP8AuFaRL0fejpm0+AFdVx0Hz/nFLNjoDwdjEiJCr4vHx03PnVvb7Qe86wdwNAfOH/KoUvH9H91f5VMl5vvEeWn4Vm3ZQWizsB6An+dTBDtH8P8A40B2hO5Pqf512Kmh2GhgNNiP0Roem9PW74n4f1qC3ijAB7wGgDToOgPvKPAEVKuRtjkPRtR+8B+I9aVBYTacnYx5tE+WmtSNcjRiwPQlp+BWgmQrBZdDtro3gGGnwpmHxrd5SkAEZZfMAMqk90iNSdDpAmcxMhYhYcLw6n8ad26+J9P/ACoUXVO4I8VP+1t/iK72c+6wPhsfg258BNLEqwlsQII66bf+VS2Mcye6zA9RIJ+DCq1gQYIIPQiD8DXC1LBBky/wnHriZIY9xs4DCe9BEmW73vE67HXep8Vxtms3QyWXS+StwZChzDKR3rbg7agz16VmQ9FYK5mD2/vDMv66SQPUFh60nppbjysvPZziht2kt3ZyKQlowNiTIJ5iefn4wzF49GuFAr52ZgR3lKd/KWlWDAicwyke7uINZtuLNbgKR3WW4JAMMA+onY6DUUJh+MXGvglh3jBJAnLnYEFjJg94nzNY/ATm5Gi1Go0avF+1TN2YZFzWWbKRmG+hDDNDDQGCNCoIgiup7XRiTiRaUXWUKxkwQBGgM5dAAYicqzMVm8efrXE7O34mq/GYpbYlj5DmfIVutFMycjU4fjFpLN+wtgC1iSxde0iC25DZM2mm5OigeceM4zau4W1hnssUsOr22W93lKKVX/LhgAY25DzrBo74g6922D/weJ/CrVVCgACANqt6KQszV8W45YxF7D3ntur4dcogghlkEggr5ifGnrx7D/3gccBeDMVLJCwxW2ba65tIGsRvOutY9jTCTU/BQZl5evWy9xkxN5Fe5cuBcgOXtHZ4kXRPvdK5WezGlV4eoZehkKmw9jMHMgZEzwftd5Vyjx7xP7NQ1s/Yjh1h7Vxrq5mk+8SFNsCIgEScxn0rdujAx9sCdQSOgMH4kH8KMsdnzDjpGU6fKajxmXtGKgBSxKgclkx8qYrUykWVsp99h+smnyZj8qntoP8AqJ/EPxWqntgOfwoq21TRRZ9l4p++n5tNSpbujYXAP0QY+I0qsVjUq0qAsjece9/GoJ/iFOXED7qn4j/SwoS3iGGzsPJiPwNSDFvzJP6wDf6gaVAGLcTow8mH4ZfzqRWT7zDzUR8c0/KhBip3VD+wB/oini+vNFHkX/NjU0Aaqg7XE/iH4qBXVtMdoY9FZWPwUk0ItxOj/vr+GT86ecn3n/cB/wB4ooYSVYbqw8wR+NJXqK2QPdu5fMOD/AG/GibK3HmHW4AMxzEGANye1GgpAOtYhl90xO/Q+YOhHnT8GwudqxXKEYFnUqEURbXUOQPe6MN9qdiLgstaU5O0uoS+ZARYVwAjgLrnAJaBqCqjSp/bVsO1xXwVtcxLi4WXKNHYrcyj3s2aQZB0MiTpF29h1RFetKv+ajd50OSWIyAanTYkwD+i3ShhiUMQLhlCTpAFzMwUTrKxkJPielTYPAd0NczkHYKBmbx6KJgAkE6jwo65b7OR3M3QT3ekuQWzeC5R40WkPHqD2LrQQFLLlgAnMBc0lssRG/jrvXQh1PZR3SBqwUMQQH8QCQYnWI56NIv8iB4iSf3nlvnUYwV9iB39SBOaYk7xPLegCe0kFSbasBupeMxkmSQdNCBp93xrluVyHKM6sWLZ/eHdhY2ABDHxz+FR4nBBsZetWkZrVlwGLMBKCC8FuejfCjDwBxfzBFFntQyK5zZ7WYEBiukFREyd58KnJdx0y14Bwa3ftXDdBBzsBkOy9wjSDIEmT0BOlUeL4IiAtLE6kBe6paWy6AagGCfCetWntDhfoBZrLLcVrgIBV4UFgWCskKVJygTJXKAWJaKq8dwu/ivq7OcAz33JWRAIZZObvS0oQMoAEkkxglJSyvY2yi411KPj3F7StNod5pJAC5F10AykfD8KpcDhTfJd2PvASRuIaY6RCjSfeotfZm6rHtFaA2XQgjMpytmYbAEH01q5vg27zYZWR8ji2IUBSTEaadRXdko7I59yJsMF7qskKoIg6agHKJ1kExtuDTUsMSAIk6xmBMa8lk8j8DRGNXs3a3dtgMhghdPEEaayDz61AFtNsxT9b8o/M1Ke1hQxlHNh6An8YqMsn6R9QP51M1thlIfRTmWT3cxiYnuMTlGxOwoYjKArLBBknUORAGXy0n1poRw3l+6PUmflFKombUxmAkwJ2HIUqqgszOBsh7iqxyqTqegAk/hWjv4mz2fZW4KDTuo8knWWMQxheXJTFZ/hzorhrglV1y6jN0EjbWKsLGNcI5TtBbLCStkAAqGChirQdHPvE8qco2RF0Vt+4DoAoHUbnzJ1NRqPCiMXjc7s+WWcsxLmRmckkhQABqZjWh7bT4+vpVoLCLYiiENRWrLEwFMjcRt5zU62jzNsc9btvbyzTSKJFNSLQN3EgaAhv1Zj4kCuJiyfdWaKC0WQNOC1Fh0WO+1wnohVQP2iGJ+Aoy01sbWz5u5J/hC1LChgFPUVIt8Da2g9GPydiKemLYbZR5Ig/BZpARoZMDU0YmCuH/LeOuRo+JFRfT7n/Uf94/hNQMZ1I18aW4w76Kw3yjzuIPkWmjcHcVFuI7qM6gd2WII2mBBGvWqUHQ6gHkNdfgIpyvQ1YJ0X1xVvKLgcLeRD2gf/ADUtq7m4GP2oVFA0kyTQ7ypKsCrDcMIIkAj5EfGq0NO9TNfY6FiQXV2kyxyrljMdu7pWai19B2mXvbLdW3BVb1oAIXJCtBGXUGFYRz0Mnrp3H4M3GLQLd0jM1pmAnlnQzoCRs0efWovX7ZN1gCigg2rYlyQWAKlidIB8ZjUiie2e0toNGW6udEfKwIkrAWTB01jwqa7FfUFv2ShyspU9CINRFR0FWz8QkBSGthe7lCq1sQduyuDQ8vemmLbtNuU/ZZrZ9RcDIPRqpS7ia7FeMQwBXMcpBUqTplYEERyBBO0VY4P2huW7TWgSEylUE51tnTKyJck92BC5o12qI8NnUZ4/Uzj96yWn4UMuBJMKyM3QNB/duZTSeL5gskaJ/aB2wxyKrXUexlZc4z3FvWzqmgVjGbQnw2FEcS9pVzqWS4ZUlmu3MmUgkDQ+9IA92Y3NZfj7djYtWoku+d/NYOX4kCf0BT+OIQlhcpLZCMsGRATVtNAOvpWa04t/c0b2Dm9p+i2xIA91378HMVzEArtEkazVbjeKG7GYHRUUZAqHMu7yFME6bbRodaqrXDgs9067zm1PiPXaphbPQ/A1stOK5GbmwvFY5Llx7j2hmcyYcgbAAAAaCAPWT4CFr1o/YI8iT+LU1MJcOyOfJT/KpLfDbjEDKATtmZQT6Ez8qrZIW7OW7ttTKm4PMiD5jKZHnRRylC6xkBylCTkBMd5cwBU6jaBrUNrAoPecsR9m2pk+RIkjyBqXFWW0Vuzs2hqBJJbTeNGJE84161LodEScNDjMrQDy0MdRIaDrSqa1xK2gCpbJUbEsJPUnTmf+ClR5vUDz1T1E+FWn0w/RMisVBud5Rs2mnjyGh+7VdauETEaiDIFMit2rMUzttCxgAk9AJPwFS3rr+4x25QJB8xrXBdYAKSwXmBpI5+frUQFAgvDYTOjsxiAMpJEZp2PhEidpgUsXgsq23Hu3EzSASFYFgyTzaADHLN61Olu2ly0WIug2w7K4YAMVJFswZIErqPhXEus1hbRkIjtcOsyWAEkbAwN+enSluVQxMMunPz/lRCmocOpPdtqW8tvVjoKITAvzewnUG4GI9Emmy0PWpVauLh7Y3vg9QiMZ8i2UU9LuH5dq3qi/gG/GpsDoanB/+f8AunLjLf2bKftu7fgVFPHEm+yttf1bafiwJpWwO4csToC3gBPyFWKYR41Qp4suX174iq5uJ3W0N25A5BiB8AYobPSpsNi7+jW/tPaH7YPySahWxa/623JEJ+blarA1ODUV6gWZewPs3WPiyL+Ab8ab9LUe7aT9pnb/AHAfKgA1dz06Cw8cQbpbjp2aR+E/OpBirZjMjKRsbbbc9FaY16EVWZq7npYoLZd4K+q3jeDo7OWLC+p1LhgeTL9qdxTOH4crbuB1N9zbItsjL3bsiGIQ7biCDVQLldLVLgPIsFAS3cNwOLoC9mAIDGe+DOo0iNRzqfCXrjWrtw3SvYqrZSS2YkkZRJ306GieB3mW1dusxIAhQSSJAnY6akqPSqIXKmrsd1R6f7G4TBNhbbY4WLlzEMxVbot5lXQZdQCCQgO86+FYDD8NuWLuNhbZFpnLEzAtK7AFTIkc/EAUCLgprXdCJMMMrAEwR0PUUKDV11FfcPwd4uQEUtpIC3bo0Amf8TpXcNiS5ARWcnUAXbpmASdM8HQGmcGsh2IDsjgSuUxI2YbHw+fSoLTpabui4rLK+8vd0yke75in1dDJku9qwC2kZm2kvrp4uBsKjs3CzBUt2pYwBkXflq81BauW1gqLixtDLp/DTLTosRnBG0MP+2nQg61fvXWFtXMmYAYKO6CTtA2BoTDoHzHMq5Ua5LHeI0HiZptu+i6hXnr2kHUQfdUHYn40037e3Zeocz6SCPlTp9B7EWfz+H9KVPi2ftOPApJ+IbWlTEZSu1ylWhiOViJjmIPlSkdPnTaVAE1jEMhlYnqVU/6gakvY53/xGZh02H7o0oWlTHYQLi/8FPF0nYepoSnKxFA8ggWp94zUhuqug+X50IbhqW06j+tIdonF522AA6n+VEIY5k0K2IA/pURuM22g8P50DLB8QF3P867h72YTEDl1oOzhgNTqaIe6BuYpAFB6cHqsW+7e6AB1NSWVjUmSeZ/KihlgHrouUIbsbmKGu47kon/nzooRaFq6GoS0zRJ+FPzUUASHrueg1xAmBqeccqs+C2e0vIOQOY+S6wfMwPWk9houuKnssLbtbFon0ln/AIiKz+ej/aXE5r2X7gA9TqfxA9KphdExImogtrHLmF564HodmpdpV0ILw2JKMrDdT8eoPgRp61Z8dshgt5fdeJ840J6aaHxHjVAWq74HiA6PYfYgkfnHkYYetRJV5hrsVWeuZq5iLZRip3Uwf5+u/rUearFRITTZpmam5qBkk0qjz0qAKSlSpVRiKlSpUAKlSpUAKlSpUwFSpUqBiojDtSpUDQWtVzGW160qVIbLJKR5UqVBQDiT3qlwA1PlSpUyX8wbOgqvxrHNSpULmORLw3nWq9kB3rn6o/1f0FKlWer8rKiUvHmOe9r9th/E1V/DBqfSlSqo/KS+Yc9RXTofKlSoGMwh7gqx4Kfr0/WHzMH5aUqVEuTBEvtUe8DzyL/qYfgB8Krl5UqVTH5UUxL+VDYpjnGtKlViCAaVKlTA/9k="/>
          <p:cNvSpPr>
            <a:spLocks noChangeAspect="1" noChangeArrowheads="1"/>
          </p:cNvSpPr>
          <p:nvPr/>
        </p:nvSpPr>
        <p:spPr bwMode="auto">
          <a:xfrm>
            <a:off x="155575" y="-1690688"/>
            <a:ext cx="4714875" cy="3533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" name="Strelica udesno 4">
            <a:hlinkClick r:id="rId2" action="ppaction://hlinksldjump"/>
          </p:cNvPr>
          <p:cNvSpPr/>
          <p:nvPr/>
        </p:nvSpPr>
        <p:spPr>
          <a:xfrm>
            <a:off x="7000892" y="5786454"/>
            <a:ext cx="142876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KRAJ</a:t>
            </a:r>
            <a:endParaRPr lang="hr-HR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  vas  izradila</a:t>
            </a:r>
            <a:r>
              <a:rPr lang="hr-HR" dirty="0" smtClean="0"/>
              <a:t>: Tatjana  Kozina,   </a:t>
            </a:r>
            <a:r>
              <a:rPr lang="hr-HR" dirty="0" smtClean="0"/>
              <a:t>8.b</a:t>
            </a:r>
          </a:p>
          <a:p>
            <a:endParaRPr lang="hr-HR" dirty="0" smtClean="0"/>
          </a:p>
          <a:p>
            <a:r>
              <a:rPr lang="hr-HR" dirty="0" smtClean="0"/>
              <a:t>Literatura: </a:t>
            </a:r>
            <a:endParaRPr lang="hr-HR" dirty="0" smtClean="0"/>
          </a:p>
          <a:p>
            <a:r>
              <a:rPr lang="hr-HR" dirty="0" smtClean="0">
                <a:hlinkClick r:id="rId2"/>
              </a:rPr>
              <a:t>http</a:t>
            </a:r>
            <a:r>
              <a:rPr lang="hr-HR" dirty="0" smtClean="0">
                <a:hlinkClick r:id="rId2"/>
              </a:rPr>
              <a:t>://</a:t>
            </a:r>
            <a:r>
              <a:rPr lang="hr-HR" dirty="0" smtClean="0">
                <a:hlinkClick r:id="rId2"/>
              </a:rPr>
              <a:t>hr.wikipedia.org/</a:t>
            </a:r>
            <a:r>
              <a:rPr lang="hr-HR" dirty="0" err="1" smtClean="0">
                <a:hlinkClick r:id="rId2"/>
              </a:rPr>
              <a:t>wiki</a:t>
            </a:r>
            <a:r>
              <a:rPr lang="hr-HR" dirty="0" smtClean="0">
                <a:hlinkClick r:id="rId2"/>
              </a:rPr>
              <a:t>/Italija</a:t>
            </a:r>
            <a:endParaRPr lang="hr-HR" dirty="0" smtClean="0"/>
          </a:p>
          <a:p>
            <a:r>
              <a:rPr lang="hr-HR" dirty="0" smtClean="0"/>
              <a:t>http://hr.wikipedia.org/</a:t>
            </a:r>
            <a:r>
              <a:rPr lang="hr-HR" dirty="0" err="1" smtClean="0"/>
              <a:t>wiki</a:t>
            </a:r>
            <a:r>
              <a:rPr lang="hr-HR" smtClean="0"/>
              <a:t>/Rim</a:t>
            </a:r>
            <a:endParaRPr lang="hr-HR" dirty="0"/>
          </a:p>
        </p:txBody>
      </p:sp>
      <p:sp>
        <p:nvSpPr>
          <p:cNvPr id="1026" name="AutoShape 2" descr="data:image/jpeg;base64,/9j/4AAQSkZJRgABAQAAAQABAAD/2wCEAAkGBxQSEhUUExQUFhQVFRQVFxYVFxUYGBQUFxcXFhgYFRQYHCggGBolGxUUITEhJSkrLi4vFx8zODMsNygtLisBCgoKDg0OGhAQGzckHyQtLCwsLDcwLCwsLCwvNCwsLCwsLiwsLCwtLCwsLCwtLCwsLCwsLCwsLDQsLCwsLCwsLP/AABEIAL4BCQMBIgACEQEDEQH/xAAcAAEAAgMBAQEAAAAAAAAAAAAABQYDBAcBAgj/xABGEAABAwIDBQQHBgQFAQkBAAABAAIDBBEFITEGEkFRYRMicYEHMkKRobHRFCNScoLBM0NiklOisuHwFTRjg7PCw9Li8Rf/xAAaAQEAAgMBAAAAAAAAAAAAAAAAAgQBAwUG/8QALxEAAgEDAwIDCAEFAAAAAAAAAAECAwQREiExBUETUWEGFCIyQoGRodEVI3Gxwf/aAAwDAQACEQMRAD8A7iiIgCIiAIiIAiIgCIiAIiIAiIgCIiAIiIAiIgCIiAIiIAiIgCIiAIiIAiIgCIiAIiIAiIgCIiAIiIAiIgCLHNM1oLnENaMySQAB1JVbr9sGDKBhlP4j3WeRtd3kLdVpq16dJZm8E4U5TeIotC+JJQ0XcQB1IHzVCnxSql1k3B+GIbv+b1vitX/pu9m67jzcS4+8rk1euUo/KslqNlJ8svEuO07dZ4vJwPyWE7TUv+KPc/6Kqsw8DgF9/YhyVN+0Eu0UbVYx7stTdo6Y/wA5g8bj5hbkGIRP9SSN35XNPyKpBoRyWCXDWngPcpQ6+/qiYdiuzOjoucxGaL+HLI3pvEt/tdcKTpNq5WZTRh4/EzuuH6TkfeF0KPWKFTZ7GidpOPG5c0WjhuKxTi8bwbat0c3xacwt5dSMlJZTKzTWzCIikYCIiAIiIAiIgCIiAIiIAiIgCIiAIiIAiIgF1B49tHHTd0d+UjKMHTkXn2R8VobVbTGMmCAgze07URA/N/The54A1mhosy43LiblxNySeJJ1K5F/1OND4Yc/6LdC217y4MtTJNUu3pnXF7hgyY3wbxPU3K3KekA4LYghXP8AbXaWZlUIoZHMjbGD3bDeeXOBubXsA0W815qPi3lRrPqdBaYLCOiRwrKI1xObHJnetNKf/Ef8rrUkxQ8ZHebj9VvXSZP6v0ZczvHZr3dXFdmMaqPtUIgfI4F4EgBc5nZn1i6+QsM79F3HDWlzQXaqje2jtWsvOTX4qNcsXyWKY3ByWvWt3WOcBctaTbnYXsqMZ5eCKrkVIwLWkY08R8FxfEMVldI91T2m+XOJ3gd0Z6N4Bo0C1217DoR8F6CPSJJZ1fo2KqmuTsUlKQQ5hLXDRzbgjzCnsF2rsRHU2B0EujT0ePZPXTwXAv8AqBA7r3DwcR8iuh7O1LpaSJ0mbi05nUgOcGk8zugKxDxrJKallZxg11IwqbM7OCvVz/ZvaEwERSm8Jya4/wArxP4Pl4K/gr0Ftcwrw1RObUpuDwz1ERWTWEREAREQBERAEREAREQBERAF5daFXVEythYbEjee78LNBbqSD7j0UVjtdJTZh53XZHe7xbzLSeOvRYcsAm6itAduNG8857o4Dm48B8VAbTbQSwRua1g7V1mseM2tvq4g8RwHMha+BY9G3eu0i5N3E3cepvqoXaXF21FQ1kZybZzjyaPqbBV7ibjTk15E6azJGphdHbM3JJuScyScySeJU7DHZY6SHLJSEUK8FWqtybZ2M4QhYqLtdsK6pkD45Nwi/C9w43sR0Oniug2WrU1Qao21zUpT1UyDWo5tTei4H+JM8+GXyspqh9HFIzNzS8/1E/srQKq+i+mvKs1OoXMuZYMqhEx4ZhEMH8ONrfAfurBEclDdoskFZZUKmqby3lmJ0ttiYXxI+wQSXbfpdRkkq1JZNMIamaWJ4XDLfejaeth81Wa7Yakf/Lt4H6q2vK057q7Rr1YfLJos+FFrdFCn9G0G9k+QDiAeCtFPQNYxrG5NaA0DkBkAs757ao2W6t1LmtUSU3nBHw4x4NeamFlYtisZN/s0hzA+6J4tGrPEajpfkoe11o1TXNIe02c0hzTyIzC3WV06FRPt3IVaanHB1hFoYJiIqIWSDK47w/C4ZOHvW+vZxkpJNHKaw8BERSMBERAEREAREQBERAEREBWo5HtqZ3gF3eDcuQY1VbbXGHS9wMc0D1nEEADjmdSrJT1L455zYn7w+6wt8LKu7UVrppGNLTuhzd4kENtcZZ68lrfIIHEsSY6AAC8vqs3SQSToMtQpjZzChTxb0hG9q5x4uPX4KOZQQsmkcI2M3IySWi1nHQjloVS9pNsqvs93sJWgEXe5jg0gG+RGSxlcGTsrI+LMj8D4hZqaoBuNCNR/zguY4J6SmdnncuAzADiRlyAz8lAf/wBRkbI9zIWua8ixc4g2HQaan3rk9S6WriOYL4vwbqVZxeG9jtOI1oY3JViau3jrkuX4t6SaqYWAijH9Ic4+9xt8FVqzEZpj95I+S/Ak28mDIKlbdBml/caX7N/vUUtkdzk2rooBaSpj3vws3pD7owbL4j9ItB+OW3PsZbf6VxGKhdxcGdBmfcPqs4oB/ivv+X/7LoR9n6DXxN/lL/hqlfT7Hf8ADNp6OpNoqiMuPsk7jv7HgH4LarWFua/OctG7g8P6OyPudl8Vu4ZtRV0uTJXho9h93s8N12nkQqtb2d070pfZ/wAo2U75/Uj9GYdW70RHJYO0uVyzAPSgG3E8R7w9aI3F8vYdmPIlfeK+lbduKaHvfjmyA8I2m58yPBcr+i3XiOKj9+xZjc0km8nWN0AEkgAC5JIAHiToqjje31DCS0SmZ41bC0v8t/JvxXGcY2gqq1330r5OIZezB4RjLzWCKg/G4/lb9dF1rX2eit6ss+i2X5Ks72X0nRKv0jRO0p5Lf1SRA+66+aPbyG/ebIweDXj/ACEn4KiCij/A4+L/AKBY5KBns7zT1s4fsV030a2xhL9mj3up5nb8Fx2mqB91NG4n2b2d/Y6x+CkKuG4X5znic3Wx+K2IsYmaLCWYDk2WRo911zqnQVqzCeP8o3xvHjdHZo/SLFhLnxPY+Uvs8MYQNw6EuJ0uAMv6V1jAsVZV08VRFfclY17d7Ii/AjmDceS/IlFhE1QXOAdaxcXvvmbX1ObiV+lvQ5Uh+EUpHstew+LZHBde2gqcFTTzgrVG5PVjkuiIisEAiIgCIiAIiIAiIgCFFD7W4gYKWRzfXdaNn53ndB8rk+SAhKHEHTVcz2fww7sx/Vud0u694O8rLFtxbs78bH5Lc2XohFE0cgFFbey2Z5H5LW+QUSkq3zyPABPaOaLDiGAk+83CudDiUdNB3/aNt21y5+dm28jryWDZDBGxN33Zykf2g8B16qRxrDGygZDea4PabcRcfEEjzXPvLGNy1l4SNsKulNYIPYmkjc98j2NY98jy4brQW55Cw6ABQO0OxNPVT1D4vuiLW3QNwv7xJczr3dLKx4hiLISLNu85WGRNuf1UdHVuAdzcS420HCw56LF7XdGmo03h7fgzShqll8HDpoy1zmkWLSWkciDYj3qTw+ns0Hi4X8uATaumMdXMPxO7Qfr7x+N1noXXjb0AHmMl1qElJKXmjTJYeDIGr3dXtkVggfJYteqhuP8An/LLaRwyWGMFdaLkDqAkgsSORI9xsssLLyNGebx46308F5WttI8cnu+ZVfvgmSdHTbrepsT9FtBq9aQQCNCAisLgiebqbq9X0Asg0MTj7t+RCy7H4Z9oqQ21wxpeeI4AX8zfyXxijwG255/887K6+iXDiI5pyPXcI29WszcR5kD9K5vUa3hUZSXPBtox1TSLHLRCNlgOClvQLiH3VZSn+RUFzfySbwFv1RO961cR0Vs9GWAwwQOqIwe1qTeVxN82Oc0Bo4DMnzXK6PUbcs9y1dR2Rc0RF3ikEREAREQBERAEREAVV25df7O06doXH9LbD/UrUqdW4VG6okdUXa9xIjl4dn7LM8suXO/NYYNykqgG+Sp+0tR287Igcie90aM3H3fMKYxHAqmNpMbmSNtlY2Pu/wB1QiZo3Pe4WeXbuZ9Vvhxz/ZapNRTbMpZeEW9mJtY9xJACxz4/vD7prnnmB3fNxyCrlDCCbu7x5uz9w0CtVId5oHALi3PVtG0I/ctxtG1lsr8lC/eL5LFx5aAcgvpsasFewWUeIguPK5lVeqXJY8LSc+9IeCF7BOwd6MWeObNb/pN/IlUjDandO6dDp0P0K7xJCCCLarmu1uwr47y07S5huSwA3Z+Ue03pqOvDu9L6hHCpTePL+CrXo/UiIuihIapzMichlzstv7dlqz/OD7t1ehUkykSC08QqwBujMnXoFpT17jobeH1Kmdk9kpax4c4ObDqXHIv6M+q01riFKLlJ4ROMXJ4Rv7A4C6UuqnDuMu1l/aedT1ABt4notfbjBTG/tmjuPsHW9l+gPgch4+K7NTYY2OFsbGhrWgAAcAOChq2gBDmPaC1wIIOhB5ry8OrOVw6nbjHoXXQ+DBxnDaoAbrja2hPy8VJArNtHsg+Il0IL2chm5o5Ee0OuvzVbZUFhsd4W4XsR5EL09G5hUjmLyUpQcXuT91hqKprBnry4lRTq7kXebm/s0KTwPZeeqeMuzYdXvB06N1cfh1UqteFOOZPAjFyeEa+EYbLXTiNmV83O4Rs4k/tzJXcMOpGQxNijFmMaGgdBxPMnM+aisLw+noIxG0gXPec4jekdzP0GilmPvovJdSvJXDwvlXHr6nTt6Ohb8mpihyV99H3/AGGLxk/8xy53jUlguk7Cx2oKfrHvf3Eu/dXOjR3b9CF4sJE8iIvQHPCIiAIiIAiIgCIiAL5kYHCxAIOoOYPkvpEBEVWz0TwQ0yR3/wAN5A/tNwPIKsbX7Mw09FI6MOL9+JznvcXOIDwLX0A7xyAV+UbtHSdtSzRjV0TwPzWuPiAtdWOqDXoSg8STOQ4cM1ZaFuWSqtBLkFZcKluF4u5TO9SSZlxFxDSeSqZxqfeJEYLOZyv4c1fo4gTmvJ8JjeLWVelcQhtKOSFWOSl0e0MbjZ8brj8J/YqQficOm/Izo4H9lixfZF19+I94aX49CoeKudHMGTMLHWtYjI2PA6H/AHXXt7e2uV8EsPyKU5ThytjNiOCUdSbvMbnH2rlrvNwzPmtJvo5pXervnoJFZjSMlaS1jTbW4GXmslPs8xzQWsGnAkH5q77pcQWIVTXrg+URGGej2GN1xDcji4lx+JV1osNEYtuqtVWBSgts6RrS5oNpXaE+K+6rZeQC4kkPjK5U63Tbmt89TP5JRqQjwi4siaPY/wAy1a2CNwza0dS7/dUXD8DnkmMZkltu3FpDz+i3azYwAEmQk9ST81oj0Oae8zPjryJOpoIxmXxj9QVexKrpGZOMch5AB638I2QhMQc83JLtANN4gfJReM4fSxSMuD6wyBJJ46BXqXS9L3myMq23BFVOMxs/hwAdd0A/AXWg3EKyaUQwDdLsy7d0bxOasFVTSSW7KLcYCN3fBbvO1AAIu4nna3VW/A8JbSsu6xmfYud8rdBwHml5Uo2kONUnxnf7maSlN+hAxbFRho7W75bZyOJ3geh4eFrKYo8Mc1oF7256rf7a5WR09gvPzuKs/mZ0IRiuCnbUd3Ia/uux4TTdlDFH+CNjP7WgfsuTQw/acQgj4doHO/LHd5v/AG2812ML1XSKbVLUzn30szwj1RlViJ7bsIwN8ND3F17NBJAyGpO6fBSap0VQ4YlObEgbjcgTkGNP7ldZlEsbKh7XBsm6Q42BbcZ8iCVvKBxSrL3xNDXAGWO7iCAO8DqVPLEWAiIpAIiIAiIgCIiALwr1EBxTGqL7PVTR6BryW/kd3m28jbyW9hMuanvSbhn8OoaNPun+BuWE+dx+oKqYfJYryvUKOickde3q5imXGBy2mlR9JLcBbjXrz81uWJbmbfWniuFRVDN2RocOBtm08wVsP0Wv9o3TmsQ1ReqLw0a5RTIqLBqdgMczXgEHdkZJI0H3OyKk9nMKbHDGW1MpO7a5LHZdbs5LZO68EWBB1BzC0Y6F0P8ABPc/w3HIflPDwXorPrCa0V9n5lSpbtbxNrEsG3t21TIDvtJ7sdrX/KtybDwQN6eU2FhlHoP0qIqaw5bzXNzGoNveFttrAW5EHzXYjVjNZi8ldxa5NKjwJgqnSConyYBbeYM7m5FmLfrMNitm+Y+LwP8AS0FRtNVjtXZ8B8ytmuqhZTcscswfWHYXTNiA3XOvc96SU5k8t5aBkjilb2cbG+sMmjiOepK2MPc4sA3Tpxytn1XoiZGd82c/hyb4fVULnqNKkmk8y8jbChKRkbGA7tpPW9hp9kcz1Kj6irL3LTxTEyTujNxWSih3Rc6rz9Rym3UqcsuRSWyNtpstWvqrNKTzqCxGZ0jmxsG897g1oHFxNgpUaLnJEnPCLT6LaAvkmqnaD7lnjk55/wBA966Qo7Z/C20tPHC3PcbmfxPObneZJKkV7W3peHTUTkVJapNhUjCKwfbql7jYGRzRf+izP/SruuavxYU9VPJYFglkvfo43+IK2sgWLFK50s0LY2ns2yxl8hyaO8Mm39Y+GQVnCptLi7q2PeYx+6dHCwz6XIKsVLiJ3R2jHtdobNJB6jdvbwUYsEiixQ1DX+qb21GhHiDmsqmAiIgCIiAIiIAiIgNbEKNs0b43i7XtLT58R1Gq43V0j6aZ0UnrMNr6BzeDh0I/ccF21VzbDZ0VbN5lhMz1CdHDixx5HnwPmqN9beNDK5RvoVdDw+CnUFVkpeKW6p0Ero3FrgWuabOaci08iFNUtWvIV6DTOnGRYW3XxJEHCx//ABeYfUh2RUi+jvmFQk9L3JOSXJWKiV9Oc7lh0cNPPkpKlrGyC7StmopjYg5g8DmD4gqs1dEYnXjJYeWZafDiFvjpqrfkjlrgswfzXhiYfZb7lX6baVze7NHvdR9Qtl20MB0JHRyx4FWL2GuL5JT7NFr2bV6XNbo1o8vqod+OxfjHvUbV7TRjQ38FNUa09nkaoIsFTWKu4liZJ3Wd5x5cOp5KMkxGWf1RuN5nU+C3KOANGQ8SdT4lWYUFT3lyRc3LZGXDqTdzcbuOp/YLdnqLBa7pbBRGI4iG5KSg6kjGcIz1tZa6tno32eN/tkwzIIhaeDTkZPEgkDpc8VDbE7LGscJ5wRTg91p/nkf+2Pja2l11prbaL0PT7LR8cvsUq9bPwo9REXXKpo4xisdNGZJTZoyAGZceTRxOvuXH8ZeZonEXHaylx57rnOfY/BXb0iHefAw+qA9xHMuLWg+4O96pNTUB/wB2zIal34QOXVYYOk7ERNbTsAtp/srFkubbO4bLKLNqJW9Whg+bSpCfZGsA7uIzX6tjI8xYfNQBMbUVXY2ka7dc0X11F9DzHRWCCTea13MA+8XXK37H1RqIzXVb3wB93ANAa4DMAkZi5sCeV11dqlEHqIikAiIgCIiAIiIAiIgK1tZsq2qG+yzJ2jJ3B4Hsv/Y6hc0f2kDzHI0te3Vp+Y5g8wu4KLxzAoatm7K3Meq8ZOZ4H9jkufd2Ma28eSxSruGz4Oa0lfxBU7S42QM1DYzsfU0xLmDto+bB3gP6o9fdfyUFFiNsjqMj0PUcF5y4sGniSL0aiki9yYrdR9VUbygI8RB4rO2sHNVVbaWT1HtRByWo+nPJbf2kL5MwW9OSItI0vsF9bLLFhzBmRfxWV1SFgkrgFPM2YwjcFgsclQAoeqxdrdSFvYTs9W1ljHEY4z/Mmuxtv6W+s7yFuq3UrSdR7IjKoomrX4mGg5qe2O2DkqXCesaWQ6thNw+TkXjVrOmp6DW4bM7B09KRI+80wzD3jusP/ds0HibnqrZZdu1sFT3lyU6lfVsjyNgaAAAAAAAMgANAAvpEXSK4REQFQ2/oXOYJWgnda9ptw0LT4et7wuXUb+zDnv8AVXfyuX49gjW4oxoH3bmiTd4B73O3rdMvisMEhsNjMNsntItzHuPVW+TGYRq8e8L6/wCkQEAGKM5cWtP7LWm2YpXCxgiP6G/RQeQa2O4pGY91vec7JoGZceQHEqboYy2NjXes1jQfEAAqC2TwuGEzBkYDmyEBxzcGuAO6HHMDXJWRSiu4CIikAiIgCIiAIiIAi8uvUAReXXqA8so7E8Bp6j+NExx/Fazh4PGfxUkiw4p7Myngotd6M4XZxSyx9DuvaPeA74qFqPRvVN/hzQuH9W+w/J3zXVEVeVnRl2NirTXc48/YXEBoIj4SfUBfI2GxE+zEPGQfsCuxotfuFHyM+PM5LD6N613rzQMHTfefdYfNStH6Ko8jPUyv5hgbG0+/ePxXRUWyNpSjwiLqzfchMI2To6YgxQMDh7bu+/8AvdcjyU0vUVhJLg1t5CIiyAi8um8gPUREAUTjuCNqN129uSMvuutfI6gjiMgpZEBBdjWsAAdC/wAd5p+RWNzq/Ts4fHtD/wDG6sKLGlA0MHoDEw7xDnucXPI0LjYWHQABb6IsgIiID//Z"/>
          <p:cNvSpPr>
            <a:spLocks noChangeAspect="1" noChangeArrowheads="1"/>
          </p:cNvSpPr>
          <p:nvPr/>
        </p:nvSpPr>
        <p:spPr bwMode="auto">
          <a:xfrm>
            <a:off x="155575" y="-1423988"/>
            <a:ext cx="4143375" cy="2971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28" name="AutoShape 4" descr="data:image/jpeg;base64,/9j/4AAQSkZJRgABAQAAAQABAAD/2wCEAAkGBxQSEhUUExQUFhQVFRQVFxYVFxUYGBQUFxcXFhgYFRQYHCggGBolGxUUITEhJSkrLi4vFx8zODMsNygtLisBCgoKDg0OGhAQGzckHyQtLCwsLDcwLCwsLCwvNCwsLCwsLiwsLCwtLCwsLCwtLCwsLCwsLCwsLDQsLCwsLCwsLP/AABEIAL4BCQMBIgACEQEDEQH/xAAcAAEAAgMBAQEAAAAAAAAAAAAABQYDBAcBAgj/xABGEAABAwIDBQQHBgQFAQkBAAABAAIDBBEFITEGEkFRYRMicYEHMkKRobHRFCNScoLBM0NiklOisuHwFTRjg7PCw9Li8Rf/xAAaAQEAAgMBAAAAAAAAAAAAAAAAAgQBAwUG/8QALxEAAgEDAwIDCAEFAAAAAAAAAAECAwQREiExBUETUWEGFCIyQoGRodEVI3Gxwf/aAAwDAQACEQMRAD8A7iiIgCIiAIiIAiIgCIiAIiIAiIgCIiAIiIAiIgCIiAIiIAiIgCIiAIiIAiIgCIiAIiIAiIgCIiAIiIAiIgCLHNM1oLnENaMySQAB1JVbr9sGDKBhlP4j3WeRtd3kLdVpq16dJZm8E4U5TeIotC+JJQ0XcQB1IHzVCnxSql1k3B+GIbv+b1vitX/pu9m67jzcS4+8rk1euUo/KslqNlJ8svEuO07dZ4vJwPyWE7TUv+KPc/6Kqsw8DgF9/YhyVN+0Eu0UbVYx7stTdo6Y/wA5g8bj5hbkGIRP9SSN35XNPyKpBoRyWCXDWngPcpQ6+/qiYdiuzOjoucxGaL+HLI3pvEt/tdcKTpNq5WZTRh4/EzuuH6TkfeF0KPWKFTZ7GidpOPG5c0WjhuKxTi8bwbat0c3xacwt5dSMlJZTKzTWzCIikYCIiAIiIAiIgCIiAIiIAiIgCIiAIiIAiIgF1B49tHHTd0d+UjKMHTkXn2R8VobVbTGMmCAgze07URA/N/The54A1mhosy43LiblxNySeJJ1K5F/1OND4Yc/6LdC217y4MtTJNUu3pnXF7hgyY3wbxPU3K3KekA4LYghXP8AbXaWZlUIoZHMjbGD3bDeeXOBubXsA0W815qPi3lRrPqdBaYLCOiRwrKI1xObHJnetNKf/Ef8rrUkxQ8ZHebj9VvXSZP6v0ZczvHZr3dXFdmMaqPtUIgfI4F4EgBc5nZn1i6+QsM79F3HDWlzQXaqje2jtWsvOTX4qNcsXyWKY3ByWvWt3WOcBctaTbnYXsqMZ5eCKrkVIwLWkY08R8FxfEMVldI91T2m+XOJ3gd0Z6N4Bo0C1217DoR8F6CPSJJZ1fo2KqmuTsUlKQQ5hLXDRzbgjzCnsF2rsRHU2B0EujT0ePZPXTwXAv8AqBA7r3DwcR8iuh7O1LpaSJ0mbi05nUgOcGk8zugKxDxrJKallZxg11IwqbM7OCvVz/ZvaEwERSm8Jya4/wArxP4Pl4K/gr0Ftcwrw1RObUpuDwz1ERWTWEREAREQBERAEREAREQBERAF5daFXVEythYbEjee78LNBbqSD7j0UVjtdJTZh53XZHe7xbzLSeOvRYcsAm6itAduNG8857o4Dm48B8VAbTbQSwRua1g7V1mseM2tvq4g8RwHMha+BY9G3eu0i5N3E3cepvqoXaXF21FQ1kZybZzjyaPqbBV7ibjTk15E6azJGphdHbM3JJuScyScySeJU7DHZY6SHLJSEUK8FWqtybZ2M4QhYqLtdsK6pkD45Nwi/C9w43sR0Oniug2WrU1Qao21zUpT1UyDWo5tTei4H+JM8+GXyspqh9HFIzNzS8/1E/srQKq+i+mvKs1OoXMuZYMqhEx4ZhEMH8ONrfAfurBEclDdoskFZZUKmqby3lmJ0ttiYXxI+wQSXbfpdRkkq1JZNMIamaWJ4XDLfejaeth81Wa7Yakf/Lt4H6q2vK057q7Rr1YfLJos+FFrdFCn9G0G9k+QDiAeCtFPQNYxrG5NaA0DkBkAs757ao2W6t1LmtUSU3nBHw4x4NeamFlYtisZN/s0hzA+6J4tGrPEajpfkoe11o1TXNIe02c0hzTyIzC3WV06FRPt3IVaanHB1hFoYJiIqIWSDK47w/C4ZOHvW+vZxkpJNHKaw8BERSMBERAEREAREQBERAEREBWo5HtqZ3gF3eDcuQY1VbbXGHS9wMc0D1nEEADjmdSrJT1L455zYn7w+6wt8LKu7UVrppGNLTuhzd4kENtcZZ68lrfIIHEsSY6AAC8vqs3SQSToMtQpjZzChTxb0hG9q5x4uPX4KOZQQsmkcI2M3IySWi1nHQjloVS9pNsqvs93sJWgEXe5jg0gG+RGSxlcGTsrI+LMj8D4hZqaoBuNCNR/zguY4J6SmdnncuAzADiRlyAz8lAf/wBRkbI9zIWua8ixc4g2HQaan3rk9S6WriOYL4vwbqVZxeG9jtOI1oY3JViau3jrkuX4t6SaqYWAijH9Ic4+9xt8FVqzEZpj95I+S/Ak28mDIKlbdBml/caX7N/vUUtkdzk2rooBaSpj3vws3pD7owbL4j9ItB+OW3PsZbf6VxGKhdxcGdBmfcPqs4oB/ivv+X/7LoR9n6DXxN/lL/hqlfT7Hf8ADNp6OpNoqiMuPsk7jv7HgH4LarWFua/OctG7g8P6OyPudl8Vu4ZtRV0uTJXho9h93s8N12nkQqtb2d070pfZ/wAo2U75/Uj9GYdW70RHJYO0uVyzAPSgG3E8R7w9aI3F8vYdmPIlfeK+lbduKaHvfjmyA8I2m58yPBcr+i3XiOKj9+xZjc0km8nWN0AEkgAC5JIAHiToqjje31DCS0SmZ41bC0v8t/JvxXGcY2gqq1330r5OIZezB4RjLzWCKg/G4/lb9dF1rX2eit6ss+i2X5Ks72X0nRKv0jRO0p5Lf1SRA+66+aPbyG/ebIweDXj/ACEn4KiCij/A4+L/AKBY5KBns7zT1s4fsV030a2xhL9mj3up5nb8Fx2mqB91NG4n2b2d/Y6x+CkKuG4X5znic3Wx+K2IsYmaLCWYDk2WRo911zqnQVqzCeP8o3xvHjdHZo/SLFhLnxPY+Uvs8MYQNw6EuJ0uAMv6V1jAsVZV08VRFfclY17d7Ii/AjmDceS/IlFhE1QXOAdaxcXvvmbX1ObiV+lvQ5Uh+EUpHstew+LZHBde2gqcFTTzgrVG5PVjkuiIisEAiIgCIiAIiIAiIgCFFD7W4gYKWRzfXdaNn53ndB8rk+SAhKHEHTVcz2fww7sx/Vud0u694O8rLFtxbs78bH5Lc2XohFE0cgFFbey2Z5H5LW+QUSkq3zyPABPaOaLDiGAk+83CudDiUdNB3/aNt21y5+dm28jryWDZDBGxN33Zykf2g8B16qRxrDGygZDea4PabcRcfEEjzXPvLGNy1l4SNsKulNYIPYmkjc98j2NY98jy4brQW55Cw6ABQO0OxNPVT1D4vuiLW3QNwv7xJczr3dLKx4hiLISLNu85WGRNuf1UdHVuAdzcS420HCw56LF7XdGmo03h7fgzShqll8HDpoy1zmkWLSWkciDYj3qTw+ns0Hi4X8uATaumMdXMPxO7Qfr7x+N1noXXjb0AHmMl1qElJKXmjTJYeDIGr3dXtkVggfJYteqhuP8An/LLaRwyWGMFdaLkDqAkgsSORI9xsssLLyNGebx46308F5WttI8cnu+ZVfvgmSdHTbrepsT9FtBq9aQQCNCAisLgiebqbq9X0Asg0MTj7t+RCy7H4Z9oqQ21wxpeeI4AX8zfyXxijwG255/887K6+iXDiI5pyPXcI29WszcR5kD9K5vUa3hUZSXPBtox1TSLHLRCNlgOClvQLiH3VZSn+RUFzfySbwFv1RO961cR0Vs9GWAwwQOqIwe1qTeVxN82Oc0Bo4DMnzXK6PUbcs9y1dR2Rc0RF3ikEREAREQBERAEREAVV25df7O06doXH9LbD/UrUqdW4VG6okdUXa9xIjl4dn7LM8suXO/NYYNykqgG+Sp+0tR287Igcie90aM3H3fMKYxHAqmNpMbmSNtlY2Pu/wB1QiZo3Pe4WeXbuZ9Vvhxz/ZapNRTbMpZeEW9mJtY9xJACxz4/vD7prnnmB3fNxyCrlDCCbu7x5uz9w0CtVId5oHALi3PVtG0I/ctxtG1lsr8lC/eL5LFx5aAcgvpsasFewWUeIguPK5lVeqXJY8LSc+9IeCF7BOwd6MWeObNb/pN/IlUjDandO6dDp0P0K7xJCCCLarmu1uwr47y07S5huSwA3Z+Ue03pqOvDu9L6hHCpTePL+CrXo/UiIuihIapzMichlzstv7dlqz/OD7t1ehUkykSC08QqwBujMnXoFpT17jobeH1Kmdk9kpax4c4ObDqXHIv6M+q01riFKLlJ4ROMXJ4Rv7A4C6UuqnDuMu1l/aedT1ABt4notfbjBTG/tmjuPsHW9l+gPgch4+K7NTYY2OFsbGhrWgAAcAOChq2gBDmPaC1wIIOhB5ry8OrOVw6nbjHoXXQ+DBxnDaoAbrja2hPy8VJArNtHsg+Il0IL2chm5o5Ee0OuvzVbZUFhsd4W4XsR5EL09G5hUjmLyUpQcXuT91hqKprBnry4lRTq7kXebm/s0KTwPZeeqeMuzYdXvB06N1cfh1UqteFOOZPAjFyeEa+EYbLXTiNmV83O4Rs4k/tzJXcMOpGQxNijFmMaGgdBxPMnM+aisLw+noIxG0gXPec4jekdzP0GilmPvovJdSvJXDwvlXHr6nTt6Ohb8mpihyV99H3/AGGLxk/8xy53jUlguk7Cx2oKfrHvf3Eu/dXOjR3b9CF4sJE8iIvQHPCIiAIiIAiIgCIiAL5kYHCxAIOoOYPkvpEBEVWz0TwQ0yR3/wAN5A/tNwPIKsbX7Mw09FI6MOL9+JznvcXOIDwLX0A7xyAV+UbtHSdtSzRjV0TwPzWuPiAtdWOqDXoSg8STOQ4cM1ZaFuWSqtBLkFZcKluF4u5TO9SSZlxFxDSeSqZxqfeJEYLOZyv4c1fo4gTmvJ8JjeLWVelcQhtKOSFWOSl0e0MbjZ8brj8J/YqQficOm/Izo4H9lixfZF19+I94aX49CoeKudHMGTMLHWtYjI2PA6H/AHXXt7e2uV8EsPyKU5ThytjNiOCUdSbvMbnH2rlrvNwzPmtJvo5pXervnoJFZjSMlaS1jTbW4GXmslPs8xzQWsGnAkH5q77pcQWIVTXrg+URGGej2GN1xDcji4lx+JV1osNEYtuqtVWBSgts6RrS5oNpXaE+K+6rZeQC4kkPjK5U63Tbmt89TP5JRqQjwi4siaPY/wAy1a2CNwza0dS7/dUXD8DnkmMZkltu3FpDz+i3azYwAEmQk9ST81oj0Oae8zPjryJOpoIxmXxj9QVexKrpGZOMch5AB638I2QhMQc83JLtANN4gfJReM4fSxSMuD6wyBJJ46BXqXS9L3myMq23BFVOMxs/hwAdd0A/AXWg3EKyaUQwDdLsy7d0bxOasFVTSSW7KLcYCN3fBbvO1AAIu4nna3VW/A8JbSsu6xmfYud8rdBwHml5Uo2kONUnxnf7maSlN+hAxbFRho7W75bZyOJ3geh4eFrKYo8Mc1oF7256rf7a5WR09gvPzuKs/mZ0IRiuCnbUd3Ia/uux4TTdlDFH+CNjP7WgfsuTQw/acQgj4doHO/LHd5v/AG2812ML1XSKbVLUzn30szwj1RlViJ7bsIwN8ND3F17NBJAyGpO6fBSap0VQ4YlObEgbjcgTkGNP7ldZlEsbKh7XBsm6Q42BbcZ8iCVvKBxSrL3xNDXAGWO7iCAO8DqVPLEWAiIpAIiIAiIgCIiALwr1EBxTGqL7PVTR6BryW/kd3m28jbyW9hMuanvSbhn8OoaNPun+BuWE+dx+oKqYfJYryvUKOickde3q5imXGBy2mlR9JLcBbjXrz81uWJbmbfWniuFRVDN2RocOBtm08wVsP0Wv9o3TmsQ1ReqLw0a5RTIqLBqdgMczXgEHdkZJI0H3OyKk9nMKbHDGW1MpO7a5LHZdbs5LZO68EWBB1BzC0Y6F0P8ABPc/w3HIflPDwXorPrCa0V9n5lSpbtbxNrEsG3t21TIDvtJ7sdrX/KtybDwQN6eU2FhlHoP0qIqaw5bzXNzGoNveFttrAW5EHzXYjVjNZi8ldxa5NKjwJgqnSConyYBbeYM7m5FmLfrMNitm+Y+LwP8AS0FRtNVjtXZ8B8ytmuqhZTcscswfWHYXTNiA3XOvc96SU5k8t5aBkjilb2cbG+sMmjiOepK2MPc4sA3Tpxytn1XoiZGd82c/hyb4fVULnqNKkmk8y8jbChKRkbGA7tpPW9hp9kcz1Kj6irL3LTxTEyTujNxWSih3Rc6rz9Rym3UqcsuRSWyNtpstWvqrNKTzqCxGZ0jmxsG897g1oHFxNgpUaLnJEnPCLT6LaAvkmqnaD7lnjk55/wBA966Qo7Z/C20tPHC3PcbmfxPObneZJKkV7W3peHTUTkVJapNhUjCKwfbql7jYGRzRf+izP/SruuavxYU9VPJYFglkvfo43+IK2sgWLFK50s0LY2ns2yxl8hyaO8Mm39Y+GQVnCptLi7q2PeYx+6dHCwz6XIKsVLiJ3R2jHtdobNJB6jdvbwUYsEiixQ1DX+qb21GhHiDmsqmAiIgCIiAIiIAiIgNbEKNs0b43i7XtLT58R1Gq43V0j6aZ0UnrMNr6BzeDh0I/ccF21VzbDZ0VbN5lhMz1CdHDixx5HnwPmqN9beNDK5RvoVdDw+CnUFVkpeKW6p0Ero3FrgWuabOaci08iFNUtWvIV6DTOnGRYW3XxJEHCx//ABeYfUh2RUi+jvmFQk9L3JOSXJWKiV9Oc7lh0cNPPkpKlrGyC7StmopjYg5g8DmD4gqs1dEYnXjJYeWZafDiFvjpqrfkjlrgswfzXhiYfZb7lX6baVze7NHvdR9Qtl20MB0JHRyx4FWL2GuL5JT7NFr2bV6XNbo1o8vqod+OxfjHvUbV7TRjQ38FNUa09nkaoIsFTWKu4liZJ3Wd5x5cOp5KMkxGWf1RuN5nU+C3KOANGQ8SdT4lWYUFT3lyRc3LZGXDqTdzcbuOp/YLdnqLBa7pbBRGI4iG5KSg6kjGcIz1tZa6tno32eN/tkwzIIhaeDTkZPEgkDpc8VDbE7LGscJ5wRTg91p/nkf+2Pja2l11prbaL0PT7LR8cvsUq9bPwo9REXXKpo4xisdNGZJTZoyAGZceTRxOvuXH8ZeZonEXHaylx57rnOfY/BXb0iHefAw+qA9xHMuLWg+4O96pNTUB/wB2zIal34QOXVYYOk7ERNbTsAtp/srFkubbO4bLKLNqJW9Whg+bSpCfZGsA7uIzX6tjI8xYfNQBMbUVXY2ka7dc0X11F9DzHRWCCTea13MA+8XXK37H1RqIzXVb3wB93ANAa4DMAkZi5sCeV11dqlEHqIikAiIgCIiAIiIAiIgK1tZsq2qG+yzJ2jJ3B4Hsv/Y6hc0f2kDzHI0te3Vp+Y5g8wu4KLxzAoatm7K3Meq8ZOZ4H9jkufd2Ma28eSxSruGz4Oa0lfxBU7S42QM1DYzsfU0xLmDto+bB3gP6o9fdfyUFFiNsjqMj0PUcF5y4sGniSL0aiki9yYrdR9VUbygI8RB4rO2sHNVVbaWT1HtRByWo+nPJbf2kL5MwW9OSItI0vsF9bLLFhzBmRfxWV1SFgkrgFPM2YwjcFgsclQAoeqxdrdSFvYTs9W1ljHEY4z/Mmuxtv6W+s7yFuq3UrSdR7IjKoomrX4mGg5qe2O2DkqXCesaWQ6thNw+TkXjVrOmp6DW4bM7B09KRI+80wzD3jusP/ds0HibnqrZZdu1sFT3lyU6lfVsjyNgaAAAAAAAMgANAAvpEXSK4REQFQ2/oXOYJWgnda9ptw0LT4et7wuXUb+zDnv8AVXfyuX49gjW4oxoH3bmiTd4B73O3rdMvisMEhsNjMNsntItzHuPVW+TGYRq8e8L6/wCkQEAGKM5cWtP7LWm2YpXCxgiP6G/RQeQa2O4pGY91vec7JoGZceQHEqboYy2NjXes1jQfEAAqC2TwuGEzBkYDmyEBxzcGuAO6HHMDXJWRSiu4CIikAiIgCIiAIiIAi8uvUAReXXqA8so7E8Bp6j+NExx/Fazh4PGfxUkiw4p7Myngotd6M4XZxSyx9DuvaPeA74qFqPRvVN/hzQuH9W+w/J3zXVEVeVnRl2NirTXc48/YXEBoIj4SfUBfI2GxE+zEPGQfsCuxotfuFHyM+PM5LD6N613rzQMHTfefdYfNStH6Ko8jPUyv5hgbG0+/ePxXRUWyNpSjwiLqzfchMI2To6YgxQMDh7bu+/8AvdcjyU0vUVhJLg1t5CIiyAi8um8gPUREAUTjuCNqN129uSMvuutfI6gjiMgpZEBBdjWsAAdC/wAd5p+RWNzq/Ts4fHtD/wDG6sKLGlA0MHoDEw7xDnucXPI0LjYWHQABb6IsgIiID//Z"/>
          <p:cNvSpPr>
            <a:spLocks noChangeAspect="1" noChangeArrowheads="1"/>
          </p:cNvSpPr>
          <p:nvPr/>
        </p:nvSpPr>
        <p:spPr bwMode="auto">
          <a:xfrm>
            <a:off x="155575" y="-1423988"/>
            <a:ext cx="4143375" cy="2971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030" name="Picture 6" descr="http://img708.imageshack.us/img708/4844/happyfacene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332656"/>
            <a:ext cx="2339752" cy="1678167"/>
          </a:xfrm>
          <a:prstGeom prst="rect">
            <a:avLst/>
          </a:prstGeom>
          <a:noFill/>
        </p:spPr>
      </p:pic>
      <p:sp>
        <p:nvSpPr>
          <p:cNvPr id="7" name="Strelica udesno 6">
            <a:hlinkClick r:id="rId4" action="ppaction://hlinksldjump"/>
          </p:cNvPr>
          <p:cNvSpPr/>
          <p:nvPr/>
        </p:nvSpPr>
        <p:spPr>
          <a:xfrm>
            <a:off x="7000892" y="5786454"/>
            <a:ext cx="142876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6/6e/Italy.geohiv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285860"/>
            <a:ext cx="3209925" cy="3743325"/>
          </a:xfrm>
          <a:prstGeom prst="rect">
            <a:avLst/>
          </a:prstGeom>
          <a:noFill/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 ITALIJI</a:t>
            </a:r>
            <a:endParaRPr lang="hr-HR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r>
              <a:rPr lang="pl-PL" dirty="0" smtClean="0"/>
              <a:t>država na jugu Europe</a:t>
            </a:r>
          </a:p>
          <a:p>
            <a:endParaRPr lang="pl-PL" dirty="0" smtClean="0"/>
          </a:p>
          <a:p>
            <a:r>
              <a:rPr lang="hr-HR" dirty="0" smtClean="0"/>
              <a:t>sastoji </a:t>
            </a:r>
            <a:r>
              <a:rPr lang="hr-HR" dirty="0" smtClean="0"/>
              <a:t>se od poluotoka i dva velika otoka na Sredozemnom moru, Sicilije i Sardinije</a:t>
            </a:r>
          </a:p>
          <a:p>
            <a:endParaRPr lang="hr-HR" dirty="0" smtClean="0"/>
          </a:p>
          <a:p>
            <a:r>
              <a:rPr lang="pl-PL" dirty="0" smtClean="0"/>
              <a:t>jedinu </a:t>
            </a:r>
            <a:r>
              <a:rPr lang="pl-PL" dirty="0" smtClean="0"/>
              <a:t>kopnena granica joj se nalazi na sjeveru</a:t>
            </a:r>
            <a:endParaRPr lang="hr-HR" dirty="0"/>
          </a:p>
        </p:txBody>
      </p:sp>
      <p:sp>
        <p:nvSpPr>
          <p:cNvPr id="5" name="Strelica udesno 4">
            <a:hlinkClick r:id="rId3" action="ppaction://hlinksldjump"/>
          </p:cNvPr>
          <p:cNvSpPr/>
          <p:nvPr/>
        </p:nvSpPr>
        <p:spPr>
          <a:xfrm>
            <a:off x="7000892" y="5786454"/>
            <a:ext cx="142876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RIM</a:t>
            </a:r>
            <a:endParaRPr lang="hr-HR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(</a:t>
            </a:r>
            <a:r>
              <a:rPr lang="hr-HR" dirty="0" smtClean="0"/>
              <a:t>talijanski i latinski: </a:t>
            </a:r>
            <a:r>
              <a:rPr lang="hr-HR" i="1" dirty="0" smtClean="0"/>
              <a:t>Roma</a:t>
            </a:r>
            <a:r>
              <a:rPr lang="hr-HR" dirty="0" smtClean="0"/>
              <a:t>) je glavni grad Italije i regije Lacij, te najveća i </a:t>
            </a:r>
            <a:r>
              <a:rPr lang="hr-HR" dirty="0" err="1" smtClean="0"/>
              <a:t>najnapućenija</a:t>
            </a:r>
            <a:r>
              <a:rPr lang="hr-HR" dirty="0" smtClean="0"/>
              <a:t> </a:t>
            </a:r>
            <a:r>
              <a:rPr lang="hr-HR" dirty="0" smtClean="0"/>
              <a:t>općina u zemlji</a:t>
            </a:r>
          </a:p>
          <a:p>
            <a:endParaRPr lang="hr-HR" dirty="0" smtClean="0"/>
          </a:p>
          <a:p>
            <a:r>
              <a:rPr lang="hr-HR" dirty="0" smtClean="0"/>
              <a:t>broji </a:t>
            </a:r>
            <a:r>
              <a:rPr lang="hr-HR" dirty="0" smtClean="0"/>
              <a:t>2.612.068 stanovnika (popis stanovnika 2011. godine)</a:t>
            </a:r>
          </a:p>
          <a:p>
            <a:endParaRPr lang="hr-HR" dirty="0" smtClean="0"/>
          </a:p>
          <a:p>
            <a:r>
              <a:rPr lang="hr-HR" dirty="0" smtClean="0"/>
              <a:t>unutar </a:t>
            </a:r>
            <a:r>
              <a:rPr lang="hr-HR" dirty="0" smtClean="0"/>
              <a:t>Rima nalazi se Vatikan, koji je suveren teritorij Svete Stolice</a:t>
            </a:r>
            <a:endParaRPr lang="hr-HR" dirty="0"/>
          </a:p>
        </p:txBody>
      </p:sp>
      <p:sp>
        <p:nvSpPr>
          <p:cNvPr id="4" name="Strelica udesno 3">
            <a:hlinkClick r:id="rId2" action="ppaction://hlinksldjump"/>
          </p:cNvPr>
          <p:cNvSpPr/>
          <p:nvPr/>
        </p:nvSpPr>
        <p:spPr>
          <a:xfrm>
            <a:off x="7000892" y="5786454"/>
            <a:ext cx="142876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POLOŽAJ  RIMA</a:t>
            </a:r>
            <a:endParaRPr lang="hr-HR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nalazi se u </a:t>
            </a:r>
            <a:r>
              <a:rPr lang="hr-HR" dirty="0" smtClean="0"/>
              <a:t>središnjoj Italiji u regiji Lacij, na ušću rijeka </a:t>
            </a:r>
            <a:r>
              <a:rPr lang="hr-HR" dirty="0" err="1" smtClean="0"/>
              <a:t>Aniene</a:t>
            </a:r>
            <a:r>
              <a:rPr lang="hr-HR" dirty="0" smtClean="0"/>
              <a:t> i </a:t>
            </a:r>
            <a:r>
              <a:rPr lang="hr-HR" dirty="0" err="1" smtClean="0"/>
              <a:t>Tiber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iako </a:t>
            </a:r>
            <a:r>
              <a:rPr lang="hr-HR" dirty="0" smtClean="0"/>
              <a:t>se grad nalazi 24 km od </a:t>
            </a:r>
            <a:r>
              <a:rPr lang="hr-HR" dirty="0" err="1" smtClean="0"/>
              <a:t>Tirenskog</a:t>
            </a:r>
            <a:r>
              <a:rPr lang="hr-HR" dirty="0" smtClean="0"/>
              <a:t> mora, područje grada se proteže praktički do obale</a:t>
            </a:r>
          </a:p>
          <a:p>
            <a:endParaRPr lang="hr-HR" dirty="0" smtClean="0"/>
          </a:p>
          <a:p>
            <a:r>
              <a:rPr lang="hr-HR" dirty="0" smtClean="0"/>
              <a:t>najniža </a:t>
            </a:r>
            <a:r>
              <a:rPr lang="hr-HR" dirty="0" smtClean="0"/>
              <a:t>visina grada je 13 metara</a:t>
            </a:r>
            <a:endParaRPr lang="hr-HR" dirty="0"/>
          </a:p>
        </p:txBody>
      </p:sp>
      <p:pic>
        <p:nvPicPr>
          <p:cNvPr id="1026" name="Picture 2" descr="Datoteka:Rome TAS2003125 l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3714752"/>
            <a:ext cx="2714644" cy="2696637"/>
          </a:xfrm>
          <a:prstGeom prst="rect">
            <a:avLst/>
          </a:prstGeom>
          <a:noFill/>
        </p:spPr>
      </p:pic>
      <p:sp>
        <p:nvSpPr>
          <p:cNvPr id="5" name="Strelica udesno 4">
            <a:hlinkClick r:id="rId3" action="ppaction://hlinksldjump"/>
          </p:cNvPr>
          <p:cNvSpPr/>
          <p:nvPr/>
        </p:nvSpPr>
        <p:spPr>
          <a:xfrm>
            <a:off x="7000892" y="5786454"/>
            <a:ext cx="142876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SUVREMENI ENTITETI</a:t>
            </a:r>
            <a:endParaRPr lang="hr-HR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Rim je jedinstven grad u svijetu po tome što sadrži i dva suverena entiteta</a:t>
            </a:r>
          </a:p>
          <a:p>
            <a:endParaRPr lang="hr-HR" dirty="0" smtClean="0"/>
          </a:p>
          <a:p>
            <a:pPr algn="ctr"/>
            <a:r>
              <a:rPr lang="hr-HR" dirty="0" smtClean="0"/>
              <a:t>1.</a:t>
            </a:r>
            <a:r>
              <a:rPr lang="pl-PL" dirty="0" smtClean="0"/>
              <a:t> Jedno od tih entiteta je Sveta stolica</a:t>
            </a:r>
          </a:p>
          <a:p>
            <a:pPr algn="ctr"/>
            <a:r>
              <a:rPr lang="pl-PL" dirty="0" smtClean="0"/>
              <a:t>2.</a:t>
            </a:r>
            <a:r>
              <a:rPr lang="it-IT" dirty="0" smtClean="0"/>
              <a:t> </a:t>
            </a:r>
            <a:r>
              <a:rPr lang="it-IT" dirty="0" err="1" smtClean="0"/>
              <a:t>Drugi</a:t>
            </a:r>
            <a:r>
              <a:rPr lang="it-IT" dirty="0" smtClean="0"/>
              <a:t> </a:t>
            </a:r>
            <a:r>
              <a:rPr lang="it-IT" dirty="0" err="1" smtClean="0"/>
              <a:t>entitet</a:t>
            </a:r>
            <a:r>
              <a:rPr lang="it-IT" dirty="0" smtClean="0"/>
              <a:t> </a:t>
            </a:r>
            <a:r>
              <a:rPr lang="it-IT" dirty="0" err="1" smtClean="0"/>
              <a:t>čini</a:t>
            </a:r>
            <a:r>
              <a:rPr lang="it-IT" dirty="0" smtClean="0"/>
              <a:t> </a:t>
            </a:r>
            <a:r>
              <a:rPr lang="it-IT" dirty="0" err="1" smtClean="0"/>
              <a:t>Malteški</a:t>
            </a:r>
            <a:r>
              <a:rPr lang="it-IT" dirty="0" smtClean="0"/>
              <a:t> re</a:t>
            </a:r>
            <a:r>
              <a:rPr lang="hr-HR" dirty="0" smtClean="0"/>
              <a:t>d</a:t>
            </a:r>
          </a:p>
          <a:p>
            <a:endParaRPr lang="hr-HR" dirty="0"/>
          </a:p>
        </p:txBody>
      </p:sp>
      <p:pic>
        <p:nvPicPr>
          <p:cNvPr id="17410" name="Picture 2" descr="Datoteka:St Peter's Square, Vatican City - April 2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4000504"/>
            <a:ext cx="4500594" cy="2525959"/>
          </a:xfrm>
          <a:prstGeom prst="rect">
            <a:avLst/>
          </a:prstGeom>
          <a:noFill/>
        </p:spPr>
      </p:pic>
      <p:sp>
        <p:nvSpPr>
          <p:cNvPr id="5" name="Strelica udesno 4">
            <a:hlinkClick r:id="rId3" action="ppaction://hlinksldjump"/>
          </p:cNvPr>
          <p:cNvSpPr/>
          <p:nvPr/>
        </p:nvSpPr>
        <p:spPr>
          <a:xfrm>
            <a:off x="7000892" y="5786454"/>
            <a:ext cx="142876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ZNAMENITOSTI RIMA</a:t>
            </a:r>
            <a:endParaRPr lang="hr-HR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Forum </a:t>
            </a:r>
            <a:r>
              <a:rPr lang="hr-HR" b="1" dirty="0" err="1" smtClean="0"/>
              <a:t>Romanum</a:t>
            </a:r>
            <a:endParaRPr lang="hr-HR" b="1" dirty="0" smtClean="0"/>
          </a:p>
          <a:p>
            <a:r>
              <a:rPr lang="hr-HR" b="1" dirty="0" err="1" smtClean="0"/>
              <a:t>Koloseum</a:t>
            </a:r>
            <a:endParaRPr lang="hr-HR" b="1" dirty="0" smtClean="0"/>
          </a:p>
          <a:p>
            <a:r>
              <a:rPr lang="hr-HR" b="1" dirty="0" smtClean="0"/>
              <a:t>Panteon</a:t>
            </a:r>
          </a:p>
          <a:p>
            <a:r>
              <a:rPr lang="hr-HR" b="1" dirty="0" smtClean="0"/>
              <a:t>Sikstinska kapela</a:t>
            </a:r>
          </a:p>
          <a:p>
            <a:r>
              <a:rPr lang="hr-HR" b="1" dirty="0" smtClean="0"/>
              <a:t>Crkva Svetog Petra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Strelica udesno 3">
            <a:hlinkClick r:id="rId2" action="ppaction://hlinksldjump"/>
          </p:cNvPr>
          <p:cNvSpPr/>
          <p:nvPr/>
        </p:nvSpPr>
        <p:spPr>
          <a:xfrm>
            <a:off x="7000892" y="5786454"/>
            <a:ext cx="142876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FORUM  ROMANUM</a:t>
            </a:r>
            <a:endParaRPr lang="hr-HR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smješten</a:t>
            </a:r>
            <a:r>
              <a:rPr lang="it-IT" dirty="0" smtClean="0"/>
              <a:t> </a:t>
            </a:r>
            <a:r>
              <a:rPr lang="it-IT" dirty="0" err="1" smtClean="0"/>
              <a:t>između</a:t>
            </a:r>
            <a:r>
              <a:rPr lang="it-IT" dirty="0" smtClean="0"/>
              <a:t> </a:t>
            </a:r>
            <a:r>
              <a:rPr lang="it-IT" dirty="0" err="1" smtClean="0"/>
              <a:t>bregova</a:t>
            </a:r>
            <a:r>
              <a:rPr lang="it-IT" dirty="0" smtClean="0"/>
              <a:t> Palatina i </a:t>
            </a:r>
            <a:r>
              <a:rPr lang="it-IT" dirty="0" err="1" smtClean="0"/>
              <a:t>Kapitol</a:t>
            </a:r>
            <a:r>
              <a:rPr lang="hr-HR" dirty="0" smtClean="0"/>
              <a:t>a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18434" name="Picture 2" descr="http://www.puturist.com/images/mojca%202/Forum_Romanum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3286124"/>
            <a:ext cx="3810000" cy="2857500"/>
          </a:xfrm>
          <a:prstGeom prst="rect">
            <a:avLst/>
          </a:prstGeom>
          <a:noFill/>
        </p:spPr>
      </p:pic>
      <p:sp>
        <p:nvSpPr>
          <p:cNvPr id="5" name="Strelica udesno 4">
            <a:hlinkClick r:id="rId3" action="ppaction://hlinksldjump"/>
          </p:cNvPr>
          <p:cNvSpPr/>
          <p:nvPr/>
        </p:nvSpPr>
        <p:spPr>
          <a:xfrm>
            <a:off x="7000892" y="5786454"/>
            <a:ext cx="142876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KOLOSEUM</a:t>
            </a:r>
            <a:endParaRPr lang="hr-HR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fantastični stadion koji se nalazi u blizini Foruma</a:t>
            </a:r>
          </a:p>
          <a:p>
            <a:endParaRPr lang="hr-HR" dirty="0" smtClean="0"/>
          </a:p>
          <a:p>
            <a:r>
              <a:rPr lang="hr-HR" dirty="0" smtClean="0"/>
              <a:t>danas najpoznatiji simbol antičkog Rima i </a:t>
            </a:r>
            <a:r>
              <a:rPr lang="hr-HR" dirty="0" err="1" smtClean="0"/>
              <a:t>vjerovatno</a:t>
            </a:r>
            <a:r>
              <a:rPr lang="hr-HR" dirty="0" smtClean="0"/>
              <a:t> najpoznatiji rimski spomenik na svijetu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21506" name="Picture 2" descr="http://www.ljepota.ba/slike/vijesti/10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3414181"/>
            <a:ext cx="3857652" cy="2896135"/>
          </a:xfrm>
          <a:prstGeom prst="rect">
            <a:avLst/>
          </a:prstGeom>
          <a:noFill/>
        </p:spPr>
      </p:pic>
      <p:sp>
        <p:nvSpPr>
          <p:cNvPr id="5" name="Strelica udesno 4">
            <a:hlinkClick r:id="rId3" action="ppaction://hlinksldjump"/>
          </p:cNvPr>
          <p:cNvSpPr/>
          <p:nvPr/>
        </p:nvSpPr>
        <p:spPr>
          <a:xfrm>
            <a:off x="7000892" y="5786454"/>
            <a:ext cx="142876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PANTEON</a:t>
            </a:r>
            <a:endParaRPr lang="hr-HR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jedan od </a:t>
            </a:r>
            <a:r>
              <a:rPr lang="hr-HR" dirty="0" err="1" smtClean="0"/>
              <a:t>najocuvanijih</a:t>
            </a:r>
            <a:r>
              <a:rPr lang="hr-HR" dirty="0" smtClean="0"/>
              <a:t> i </a:t>
            </a:r>
            <a:r>
              <a:rPr lang="hr-HR" dirty="0" err="1" smtClean="0"/>
              <a:t>najvelicanstvenijih</a:t>
            </a:r>
            <a:r>
              <a:rPr lang="hr-HR" dirty="0" smtClean="0"/>
              <a:t> </a:t>
            </a:r>
            <a:r>
              <a:rPr lang="hr-HR" dirty="0" err="1" smtClean="0"/>
              <a:t>antickih</a:t>
            </a:r>
            <a:r>
              <a:rPr lang="hr-HR" dirty="0" smtClean="0"/>
              <a:t> spomenika</a:t>
            </a:r>
          </a:p>
          <a:p>
            <a:endParaRPr lang="hr-HR" dirty="0" smtClean="0"/>
          </a:p>
          <a:p>
            <a:r>
              <a:rPr lang="it-IT" dirty="0" err="1" smtClean="0"/>
              <a:t>remek</a:t>
            </a:r>
            <a:r>
              <a:rPr lang="it-IT" dirty="0" smtClean="0"/>
              <a:t> </a:t>
            </a:r>
            <a:r>
              <a:rPr lang="it-IT" dirty="0" err="1" smtClean="0"/>
              <a:t>djelo</a:t>
            </a:r>
            <a:r>
              <a:rPr lang="it-IT" dirty="0" smtClean="0"/>
              <a:t> </a:t>
            </a:r>
            <a:r>
              <a:rPr lang="it-IT" dirty="0" err="1" smtClean="0"/>
              <a:t>rimske</a:t>
            </a:r>
            <a:r>
              <a:rPr lang="hr-HR" dirty="0" smtClean="0"/>
              <a:t> </a:t>
            </a:r>
            <a:r>
              <a:rPr lang="it-IT" dirty="0" err="1" smtClean="0"/>
              <a:t>umjetnosti</a:t>
            </a:r>
            <a:r>
              <a:rPr lang="it-IT" dirty="0" smtClean="0"/>
              <a:t> </a:t>
            </a:r>
            <a:r>
              <a:rPr lang="it-IT" dirty="0" err="1" smtClean="0"/>
              <a:t>smjesteno</a:t>
            </a:r>
            <a:r>
              <a:rPr lang="it-IT" dirty="0" smtClean="0"/>
              <a:t> </a:t>
            </a:r>
            <a:r>
              <a:rPr lang="it-IT" dirty="0" err="1" smtClean="0"/>
              <a:t>na</a:t>
            </a:r>
            <a:r>
              <a:rPr lang="it-IT" dirty="0" smtClean="0"/>
              <a:t> Piazza della Rotonda</a:t>
            </a:r>
            <a:endParaRPr lang="hr-HR" dirty="0"/>
          </a:p>
        </p:txBody>
      </p:sp>
      <p:pic>
        <p:nvPicPr>
          <p:cNvPr id="22530" name="Picture 2" descr="http://upload.wikimedia.org/wikipedia/commons/2/22/Anderson,_James_%281813-1877%29_-_n._477_-_Pantheon_di_Agripp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3500438"/>
            <a:ext cx="3571900" cy="2828656"/>
          </a:xfrm>
          <a:prstGeom prst="rect">
            <a:avLst/>
          </a:prstGeom>
          <a:noFill/>
        </p:spPr>
      </p:pic>
      <p:sp>
        <p:nvSpPr>
          <p:cNvPr id="5" name="Strelica udesno 4">
            <a:hlinkClick r:id="rId3" action="ppaction://hlinksldjump"/>
          </p:cNvPr>
          <p:cNvSpPr/>
          <p:nvPr/>
        </p:nvSpPr>
        <p:spPr>
          <a:xfrm>
            <a:off x="7000892" y="5786454"/>
            <a:ext cx="142876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58</TotalTime>
  <Words>296</Words>
  <Application>Microsoft Office PowerPoint</Application>
  <PresentationFormat>Prikaz na zaslonu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4" baseType="lpstr">
      <vt:lpstr>Urbano</vt:lpstr>
      <vt:lpstr>ITALIJA</vt:lpstr>
      <vt:lpstr>O ITALIJI</vt:lpstr>
      <vt:lpstr>RIM</vt:lpstr>
      <vt:lpstr>POLOŽAJ  RIMA</vt:lpstr>
      <vt:lpstr>SUVREMENI ENTITETI</vt:lpstr>
      <vt:lpstr>ZNAMENITOSTI RIMA</vt:lpstr>
      <vt:lpstr>FORUM  ROMANUM</vt:lpstr>
      <vt:lpstr>KOLOSEUM</vt:lpstr>
      <vt:lpstr>PANTEON</vt:lpstr>
      <vt:lpstr>SIKSTINSKA  KAPELA</vt:lpstr>
      <vt:lpstr>CRKVA  SV.  PETRA</vt:lpstr>
      <vt:lpstr>VATIKAN</vt:lpstr>
      <vt:lpstr>KRAJ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ITALIJA</dc:title>
  <cp:lastModifiedBy>skola</cp:lastModifiedBy>
  <cp:revision>12</cp:revision>
  <dcterms:modified xsi:type="dcterms:W3CDTF">2014-03-19T11:41:15Z</dcterms:modified>
</cp:coreProperties>
</file>