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0">
              <a:srgbClr val="000000"/>
            </a:gs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</a:rPr>
              <a:t>ASOCIJACIJA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SRETNO!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533400" y="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kuku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533400" y="12954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kuku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533400" y="25908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 gaju ton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733800" y="12954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otrovno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3657600" y="38862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pero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533400" y="38862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kukavica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2057400" y="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obiteljsko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2133600" y="38862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gnijezdo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3733800" y="25908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novinarsko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2133600" y="25908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osinje</a:t>
            </a:r>
            <a:endParaRPr lang="en-US" dirty="0"/>
          </a:p>
        </p:txBody>
      </p:sp>
      <p:sp>
        <p:nvSpPr>
          <p:cNvPr id="15" name="Cloud 14"/>
          <p:cNvSpPr/>
          <p:nvPr/>
        </p:nvSpPr>
        <p:spPr>
          <a:xfrm>
            <a:off x="3733800" y="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oštro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2133600" y="12954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plemićko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>
          <a:xfrm>
            <a:off x="6934200" y="38862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roda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7010400" y="25908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klepeće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7010400" y="12954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selica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7010400" y="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dugi kljun</a:t>
            </a:r>
            <a:endParaRPr lang="en-US" dirty="0"/>
          </a:p>
        </p:txBody>
      </p:sp>
      <p:sp>
        <p:nvSpPr>
          <p:cNvPr id="21" name="Cloud 20"/>
          <p:cNvSpPr/>
          <p:nvPr/>
        </p:nvSpPr>
        <p:spPr>
          <a:xfrm>
            <a:off x="5410200" y="3886200"/>
            <a:ext cx="13716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mlijeko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5334000" y="25908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kozje</a:t>
            </a:r>
            <a:endParaRPr lang="en-US" dirty="0"/>
          </a:p>
        </p:txBody>
      </p:sp>
      <p:sp>
        <p:nvSpPr>
          <p:cNvPr id="23" name="Cloud 22"/>
          <p:cNvSpPr/>
          <p:nvPr/>
        </p:nvSpPr>
        <p:spPr>
          <a:xfrm>
            <a:off x="5410200" y="129540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majčino</a:t>
            </a:r>
            <a:endParaRPr lang="en-US" dirty="0"/>
          </a:p>
        </p:txBody>
      </p:sp>
      <p:sp>
        <p:nvSpPr>
          <p:cNvPr id="24" name="Cloud 23"/>
          <p:cNvSpPr/>
          <p:nvPr/>
        </p:nvSpPr>
        <p:spPr>
          <a:xfrm>
            <a:off x="5334000" y="0"/>
            <a:ext cx="1295400" cy="1295400"/>
          </a:xfrm>
          <a:prstGeom prst="cloud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kiselo</a:t>
            </a:r>
            <a:endParaRPr lang="en-US" dirty="0"/>
          </a:p>
        </p:txBody>
      </p:sp>
      <p:sp>
        <p:nvSpPr>
          <p:cNvPr id="25" name="Cloud 24"/>
          <p:cNvSpPr/>
          <p:nvPr/>
        </p:nvSpPr>
        <p:spPr>
          <a:xfrm>
            <a:off x="6934200" y="38862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KLJUČ</a:t>
            </a:r>
            <a:endParaRPr lang="en-US" dirty="0"/>
          </a:p>
        </p:txBody>
      </p:sp>
      <p:sp>
        <p:nvSpPr>
          <p:cNvPr id="26" name="Cloud 25"/>
          <p:cNvSpPr/>
          <p:nvPr/>
        </p:nvSpPr>
        <p:spPr>
          <a:xfrm>
            <a:off x="7010400" y="25908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E3</a:t>
            </a:r>
            <a:endParaRPr lang="en-US" dirty="0"/>
          </a:p>
        </p:txBody>
      </p:sp>
      <p:sp>
        <p:nvSpPr>
          <p:cNvPr id="27" name="Cloud 26"/>
          <p:cNvSpPr/>
          <p:nvPr/>
        </p:nvSpPr>
        <p:spPr>
          <a:xfrm>
            <a:off x="7010400" y="12954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E2</a:t>
            </a:r>
            <a:endParaRPr lang="en-US" dirty="0"/>
          </a:p>
        </p:txBody>
      </p:sp>
      <p:sp>
        <p:nvSpPr>
          <p:cNvPr id="28" name="Cloud 27"/>
          <p:cNvSpPr/>
          <p:nvPr/>
        </p:nvSpPr>
        <p:spPr>
          <a:xfrm>
            <a:off x="7010400" y="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E1</a:t>
            </a:r>
            <a:endParaRPr lang="en-US" dirty="0"/>
          </a:p>
        </p:txBody>
      </p:sp>
      <p:sp>
        <p:nvSpPr>
          <p:cNvPr id="29" name="Cloud 28"/>
          <p:cNvSpPr/>
          <p:nvPr/>
        </p:nvSpPr>
        <p:spPr>
          <a:xfrm>
            <a:off x="3657600" y="38862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KLJUČ</a:t>
            </a:r>
            <a:endParaRPr lang="en-US" dirty="0"/>
          </a:p>
        </p:txBody>
      </p:sp>
      <p:sp>
        <p:nvSpPr>
          <p:cNvPr id="30" name="Cloud 29"/>
          <p:cNvSpPr/>
          <p:nvPr/>
        </p:nvSpPr>
        <p:spPr>
          <a:xfrm>
            <a:off x="5410200" y="3886200"/>
            <a:ext cx="13716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KLJUČ</a:t>
            </a:r>
            <a:endParaRPr lang="en-US" dirty="0"/>
          </a:p>
        </p:txBody>
      </p:sp>
      <p:sp>
        <p:nvSpPr>
          <p:cNvPr id="31" name="Cloud 30"/>
          <p:cNvSpPr/>
          <p:nvPr/>
        </p:nvSpPr>
        <p:spPr>
          <a:xfrm>
            <a:off x="2133600" y="38862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KLJUČ</a:t>
            </a:r>
            <a:endParaRPr lang="en-US" dirty="0"/>
          </a:p>
        </p:txBody>
      </p:sp>
      <p:sp>
        <p:nvSpPr>
          <p:cNvPr id="32" name="Cloud 31"/>
          <p:cNvSpPr/>
          <p:nvPr/>
        </p:nvSpPr>
        <p:spPr>
          <a:xfrm>
            <a:off x="5334000" y="25908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en-US" dirty="0"/>
          </a:p>
        </p:txBody>
      </p:sp>
      <p:sp>
        <p:nvSpPr>
          <p:cNvPr id="33" name="Cloud 32"/>
          <p:cNvSpPr/>
          <p:nvPr/>
        </p:nvSpPr>
        <p:spPr>
          <a:xfrm>
            <a:off x="3733800" y="25908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en-US" dirty="0"/>
          </a:p>
        </p:txBody>
      </p:sp>
      <p:sp>
        <p:nvSpPr>
          <p:cNvPr id="34" name="Cloud 33"/>
          <p:cNvSpPr/>
          <p:nvPr/>
        </p:nvSpPr>
        <p:spPr>
          <a:xfrm>
            <a:off x="2133600" y="25908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en-US" dirty="0"/>
          </a:p>
        </p:txBody>
      </p:sp>
      <p:sp>
        <p:nvSpPr>
          <p:cNvPr id="35" name="Cloud 34"/>
          <p:cNvSpPr/>
          <p:nvPr/>
        </p:nvSpPr>
        <p:spPr>
          <a:xfrm>
            <a:off x="533400" y="38862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KLJUČ</a:t>
            </a:r>
            <a:endParaRPr lang="en-US" dirty="0"/>
          </a:p>
        </p:txBody>
      </p:sp>
      <p:sp>
        <p:nvSpPr>
          <p:cNvPr id="36" name="Cloud 35"/>
          <p:cNvSpPr/>
          <p:nvPr/>
        </p:nvSpPr>
        <p:spPr>
          <a:xfrm>
            <a:off x="3733800" y="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en-US" dirty="0"/>
          </a:p>
        </p:txBody>
      </p:sp>
      <p:sp>
        <p:nvSpPr>
          <p:cNvPr id="37" name="Cloud 36"/>
          <p:cNvSpPr/>
          <p:nvPr/>
        </p:nvSpPr>
        <p:spPr>
          <a:xfrm>
            <a:off x="5334000" y="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en-US" dirty="0"/>
          </a:p>
        </p:txBody>
      </p:sp>
      <p:sp>
        <p:nvSpPr>
          <p:cNvPr id="38" name="Cloud 37"/>
          <p:cNvSpPr/>
          <p:nvPr/>
        </p:nvSpPr>
        <p:spPr>
          <a:xfrm>
            <a:off x="533400" y="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en-US" dirty="0"/>
          </a:p>
        </p:txBody>
      </p:sp>
      <p:sp>
        <p:nvSpPr>
          <p:cNvPr id="39" name="Cloud 38"/>
          <p:cNvSpPr/>
          <p:nvPr/>
        </p:nvSpPr>
        <p:spPr>
          <a:xfrm>
            <a:off x="2133600" y="12954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en-US" dirty="0" smtClean="0"/>
          </a:p>
        </p:txBody>
      </p:sp>
      <p:sp>
        <p:nvSpPr>
          <p:cNvPr id="40" name="Cloud 39"/>
          <p:cNvSpPr/>
          <p:nvPr/>
        </p:nvSpPr>
        <p:spPr>
          <a:xfrm>
            <a:off x="5410200" y="12954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en-US" dirty="0"/>
          </a:p>
        </p:txBody>
      </p:sp>
      <p:sp>
        <p:nvSpPr>
          <p:cNvPr id="41" name="Cloud 40"/>
          <p:cNvSpPr/>
          <p:nvPr/>
        </p:nvSpPr>
        <p:spPr>
          <a:xfrm>
            <a:off x="3733800" y="12954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en-US" dirty="0"/>
          </a:p>
        </p:txBody>
      </p:sp>
      <p:sp>
        <p:nvSpPr>
          <p:cNvPr id="42" name="Cloud 41"/>
          <p:cNvSpPr/>
          <p:nvPr/>
        </p:nvSpPr>
        <p:spPr>
          <a:xfrm>
            <a:off x="2057400" y="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en-US" dirty="0"/>
          </a:p>
        </p:txBody>
      </p:sp>
      <p:sp>
        <p:nvSpPr>
          <p:cNvPr id="43" name="Cloud 42"/>
          <p:cNvSpPr/>
          <p:nvPr/>
        </p:nvSpPr>
        <p:spPr>
          <a:xfrm>
            <a:off x="533400" y="12954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en-US" dirty="0"/>
          </a:p>
        </p:txBody>
      </p:sp>
      <p:sp>
        <p:nvSpPr>
          <p:cNvPr id="44" name="Cloud 43"/>
          <p:cNvSpPr/>
          <p:nvPr/>
        </p:nvSpPr>
        <p:spPr>
          <a:xfrm>
            <a:off x="533400" y="2590800"/>
            <a:ext cx="1295400" cy="1295400"/>
          </a:xfrm>
          <a:prstGeom prst="cloud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en-US" dirty="0"/>
          </a:p>
        </p:txBody>
      </p:sp>
      <p:sp>
        <p:nvSpPr>
          <p:cNvPr id="45" name="Up Ribbon 44"/>
          <p:cNvSpPr/>
          <p:nvPr/>
        </p:nvSpPr>
        <p:spPr>
          <a:xfrm>
            <a:off x="838200" y="5410200"/>
            <a:ext cx="6934200" cy="1219200"/>
          </a:xfrm>
          <a:prstGeom prst="ribbon2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ptica</a:t>
            </a:r>
            <a:endParaRPr lang="en-US" sz="3600" dirty="0"/>
          </a:p>
        </p:txBody>
      </p:sp>
      <p:sp>
        <p:nvSpPr>
          <p:cNvPr id="46" name="Up Ribbon 45"/>
          <p:cNvSpPr/>
          <p:nvPr/>
        </p:nvSpPr>
        <p:spPr>
          <a:xfrm>
            <a:off x="838200" y="5410200"/>
            <a:ext cx="6934200" cy="1219200"/>
          </a:xfrm>
          <a:prstGeom prst="ribbon2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KONAČNO  RJEŠENJE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</a:rPr>
              <a:t>KRAJ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Hvala na rješavanju</a:t>
            </a:r>
            <a:r>
              <a:rPr lang="hr-HR" dirty="0" smtClean="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Za vas </a:t>
            </a:r>
            <a:r>
              <a:rPr lang="hr-HR" dirty="0" smtClean="0">
                <a:solidFill>
                  <a:srgbClr val="FF0000"/>
                </a:solidFill>
              </a:rPr>
              <a:t>pripremio:  </a:t>
            </a:r>
            <a:r>
              <a:rPr lang="hr-HR" dirty="0" smtClean="0">
                <a:solidFill>
                  <a:srgbClr val="FF0000"/>
                </a:solidFill>
              </a:rPr>
              <a:t>Marin Herak,8.b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60</Words>
  <Application>Microsoft Office PowerPoint</Application>
  <PresentationFormat>Prikaz na zaslonu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Theme</vt:lpstr>
      <vt:lpstr>ASOCIJACIJA</vt:lpstr>
      <vt:lpstr>Slajd 2</vt:lpstr>
      <vt:lpstr>KRAJ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skola</cp:lastModifiedBy>
  <cp:revision>10</cp:revision>
  <dcterms:created xsi:type="dcterms:W3CDTF">2006-08-16T00:00:00Z</dcterms:created>
  <dcterms:modified xsi:type="dcterms:W3CDTF">2014-04-02T11:23:16Z</dcterms:modified>
</cp:coreProperties>
</file>