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9A92F-318F-49BB-B18A-C853DD176CF3}" type="datetimeFigureOut">
              <a:rPr lang="sr-Latn-CS" smtClean="0"/>
              <a:pPr/>
              <a:t>31.3.2014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C1B9-0241-45E8-80D1-0B6AE47D0E1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Igra asocijacije</a:t>
            </a:r>
            <a:br>
              <a:rPr lang="hr-HR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hr-HR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Lucia Kiseljak,8.a</a:t>
            </a:r>
            <a:endParaRPr lang="hr-H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571472" y="214290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2.dijete u seriji</a:t>
            </a:r>
            <a:endParaRPr lang="hr-HR" dirty="0"/>
          </a:p>
        </p:txBody>
      </p:sp>
      <p:sp>
        <p:nvSpPr>
          <p:cNvPr id="5" name="Oblak 4"/>
          <p:cNvSpPr/>
          <p:nvPr/>
        </p:nvSpPr>
        <p:spPr>
          <a:xfrm>
            <a:off x="4429124" y="214290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zaposlen</a:t>
            </a:r>
            <a:endParaRPr lang="hr-HR" dirty="0"/>
          </a:p>
        </p:txBody>
      </p:sp>
      <p:sp>
        <p:nvSpPr>
          <p:cNvPr id="6" name="Oblak 5"/>
          <p:cNvSpPr/>
          <p:nvPr/>
        </p:nvSpPr>
        <p:spPr>
          <a:xfrm>
            <a:off x="571472" y="3571876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Stariji brat </a:t>
            </a:r>
            <a:r>
              <a:rPr lang="hr-HR" dirty="0" err="1" smtClean="0"/>
              <a:t>Reese</a:t>
            </a:r>
            <a:r>
              <a:rPr lang="hr-HR" dirty="0" smtClean="0"/>
              <a:t> </a:t>
            </a:r>
            <a:endParaRPr lang="hr-HR" dirty="0"/>
          </a:p>
        </p:txBody>
      </p:sp>
      <p:sp>
        <p:nvSpPr>
          <p:cNvPr id="7" name="Oblak 6"/>
          <p:cNvSpPr/>
          <p:nvPr/>
        </p:nvSpPr>
        <p:spPr>
          <a:xfrm>
            <a:off x="2571736" y="3571876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Stari namještaj</a:t>
            </a:r>
            <a:endParaRPr lang="hr-HR" dirty="0"/>
          </a:p>
        </p:txBody>
      </p:sp>
      <p:sp>
        <p:nvSpPr>
          <p:cNvPr id="8" name="Oblak 7"/>
          <p:cNvSpPr/>
          <p:nvPr/>
        </p:nvSpPr>
        <p:spPr>
          <a:xfrm>
            <a:off x="2500298" y="1857364"/>
            <a:ext cx="1714512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Pod hipotekom</a:t>
            </a:r>
            <a:endParaRPr lang="hr-HR" sz="1600" dirty="0"/>
          </a:p>
        </p:txBody>
      </p:sp>
      <p:sp>
        <p:nvSpPr>
          <p:cNvPr id="9" name="Oblak 8"/>
          <p:cNvSpPr/>
          <p:nvPr/>
        </p:nvSpPr>
        <p:spPr>
          <a:xfrm>
            <a:off x="2500298" y="214290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Uvijek u neredu</a:t>
            </a:r>
            <a:endParaRPr lang="hr-HR" dirty="0"/>
          </a:p>
        </p:txBody>
      </p:sp>
      <p:sp>
        <p:nvSpPr>
          <p:cNvPr id="10" name="Oblak 9"/>
          <p:cNvSpPr/>
          <p:nvPr/>
        </p:nvSpPr>
        <p:spPr>
          <a:xfrm>
            <a:off x="500034" y="1928802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štreber</a:t>
            </a:r>
            <a:endParaRPr lang="hr-HR" dirty="0"/>
          </a:p>
        </p:txBody>
      </p:sp>
      <p:sp>
        <p:nvSpPr>
          <p:cNvPr id="14" name="Oblak 13"/>
          <p:cNvSpPr/>
          <p:nvPr/>
        </p:nvSpPr>
        <p:spPr>
          <a:xfrm>
            <a:off x="4500562" y="3571876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uvijek napravi neku besmislicu</a:t>
            </a:r>
            <a:endParaRPr lang="hr-HR" dirty="0"/>
          </a:p>
        </p:txBody>
      </p:sp>
      <p:sp>
        <p:nvSpPr>
          <p:cNvPr id="15" name="Oblak 14"/>
          <p:cNvSpPr/>
          <p:nvPr/>
        </p:nvSpPr>
        <p:spPr>
          <a:xfrm>
            <a:off x="4357686" y="1928802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uvijek sve dopušta sinovima</a:t>
            </a:r>
            <a:endParaRPr lang="hr-HR" dirty="0"/>
          </a:p>
        </p:txBody>
      </p:sp>
      <p:sp>
        <p:nvSpPr>
          <p:cNvPr id="22" name="Oblak 21"/>
          <p:cNvSpPr/>
          <p:nvPr/>
        </p:nvSpPr>
        <p:spPr>
          <a:xfrm>
            <a:off x="571472" y="214290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A1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25" name="Oblak 24"/>
          <p:cNvSpPr/>
          <p:nvPr/>
        </p:nvSpPr>
        <p:spPr>
          <a:xfrm>
            <a:off x="2500298" y="214290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B1</a:t>
            </a:r>
            <a:endParaRPr lang="hr-HR" b="1" dirty="0"/>
          </a:p>
        </p:txBody>
      </p:sp>
      <p:sp>
        <p:nvSpPr>
          <p:cNvPr id="26" name="Oblak 25"/>
          <p:cNvSpPr/>
          <p:nvPr/>
        </p:nvSpPr>
        <p:spPr>
          <a:xfrm>
            <a:off x="4429124" y="214290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C1</a:t>
            </a:r>
            <a:endParaRPr lang="hr-HR" b="1" dirty="0"/>
          </a:p>
        </p:txBody>
      </p:sp>
      <p:sp>
        <p:nvSpPr>
          <p:cNvPr id="27" name="Oblak 26"/>
          <p:cNvSpPr/>
          <p:nvPr/>
        </p:nvSpPr>
        <p:spPr>
          <a:xfrm>
            <a:off x="500034" y="1928802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A2</a:t>
            </a:r>
            <a:endParaRPr lang="hr-HR" b="1" dirty="0"/>
          </a:p>
        </p:txBody>
      </p:sp>
      <p:sp>
        <p:nvSpPr>
          <p:cNvPr id="28" name="Oblak 27"/>
          <p:cNvSpPr/>
          <p:nvPr/>
        </p:nvSpPr>
        <p:spPr>
          <a:xfrm>
            <a:off x="2428860" y="1857364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B2</a:t>
            </a:r>
            <a:endParaRPr lang="hr-HR" b="1" dirty="0"/>
          </a:p>
        </p:txBody>
      </p:sp>
      <p:sp>
        <p:nvSpPr>
          <p:cNvPr id="29" name="Oblak 28"/>
          <p:cNvSpPr/>
          <p:nvPr/>
        </p:nvSpPr>
        <p:spPr>
          <a:xfrm>
            <a:off x="4357686" y="1928802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30" name="Oblak 29"/>
          <p:cNvSpPr/>
          <p:nvPr/>
        </p:nvSpPr>
        <p:spPr>
          <a:xfrm>
            <a:off x="4500562" y="3571876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C3</a:t>
            </a:r>
            <a:endParaRPr lang="hr-HR" b="1" dirty="0"/>
          </a:p>
        </p:txBody>
      </p:sp>
      <p:sp>
        <p:nvSpPr>
          <p:cNvPr id="31" name="Oblak 30"/>
          <p:cNvSpPr/>
          <p:nvPr/>
        </p:nvSpPr>
        <p:spPr>
          <a:xfrm>
            <a:off x="2571736" y="3571876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B3</a:t>
            </a:r>
            <a:endParaRPr lang="hr-HR" b="1" dirty="0"/>
          </a:p>
        </p:txBody>
      </p:sp>
      <p:sp>
        <p:nvSpPr>
          <p:cNvPr id="33" name="Oblak 32"/>
          <p:cNvSpPr/>
          <p:nvPr/>
        </p:nvSpPr>
        <p:spPr>
          <a:xfrm>
            <a:off x="571472" y="3571876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34" name="Peterokut 33"/>
          <p:cNvSpPr/>
          <p:nvPr/>
        </p:nvSpPr>
        <p:spPr>
          <a:xfrm rot="5400000">
            <a:off x="4634680" y="2723378"/>
            <a:ext cx="6000790" cy="155411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MALCOLM U SREDINI </a:t>
            </a:r>
            <a:r>
              <a:rPr lang="hr-HR" sz="3600" dirty="0" smtClean="0">
                <a:sym typeface="Wingdings" pitchFamily="2" charset="2"/>
              </a:rPr>
              <a:t></a:t>
            </a:r>
            <a:endParaRPr lang="hr-HR" sz="3600" dirty="0"/>
          </a:p>
        </p:txBody>
      </p:sp>
      <p:sp>
        <p:nvSpPr>
          <p:cNvPr id="35" name="Peterokut 34"/>
          <p:cNvSpPr/>
          <p:nvPr/>
        </p:nvSpPr>
        <p:spPr>
          <a:xfrm rot="5400000">
            <a:off x="4634680" y="2723378"/>
            <a:ext cx="6000790" cy="1554119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hr-HR" sz="2000" dirty="0" smtClean="0">
                <a:ln w="57150">
                  <a:solidFill>
                    <a:schemeClr val="tx1"/>
                  </a:solidFill>
                </a:ln>
                <a:latin typeface="Times New Roman" pitchFamily="18" charset="0"/>
                <a:cs typeface="Mangal" pitchFamily="2"/>
              </a:rPr>
              <a:t> </a:t>
            </a:r>
            <a:r>
              <a:rPr lang="hr-HR" sz="5400" dirty="0" smtClean="0">
                <a:ln w="57150">
                  <a:solidFill>
                    <a:schemeClr val="tx1"/>
                  </a:solidFill>
                </a:ln>
                <a:latin typeface="Times New Roman" pitchFamily="18" charset="0"/>
                <a:cs typeface="Mangal" pitchFamily="2"/>
              </a:rPr>
              <a:t>r j e š e n j e </a:t>
            </a:r>
            <a:endParaRPr lang="hr-HR" sz="5400" dirty="0">
              <a:cs typeface="Mangal" pitchFamily="2"/>
            </a:endParaRPr>
          </a:p>
        </p:txBody>
      </p:sp>
      <p:sp>
        <p:nvSpPr>
          <p:cNvPr id="40" name="Oblak 39"/>
          <p:cNvSpPr/>
          <p:nvPr/>
        </p:nvSpPr>
        <p:spPr>
          <a:xfrm>
            <a:off x="642910" y="5143512"/>
            <a:ext cx="1785950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Malcolm</a:t>
            </a:r>
            <a:endParaRPr lang="hr-HR" dirty="0"/>
          </a:p>
        </p:txBody>
      </p:sp>
      <p:sp>
        <p:nvSpPr>
          <p:cNvPr id="41" name="Oblak 40"/>
          <p:cNvSpPr/>
          <p:nvPr/>
        </p:nvSpPr>
        <p:spPr>
          <a:xfrm>
            <a:off x="2571736" y="5143512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njihova obiteljska kuća</a:t>
            </a:r>
            <a:endParaRPr lang="hr-HR" dirty="0"/>
          </a:p>
        </p:txBody>
      </p:sp>
      <p:sp>
        <p:nvSpPr>
          <p:cNvPr id="42" name="Oblak 41"/>
          <p:cNvSpPr/>
          <p:nvPr/>
        </p:nvSpPr>
        <p:spPr>
          <a:xfrm>
            <a:off x="4572000" y="5143512"/>
            <a:ext cx="1785950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Hal (tata)</a:t>
            </a:r>
            <a:endParaRPr lang="hr-HR" dirty="0"/>
          </a:p>
        </p:txBody>
      </p:sp>
      <p:sp>
        <p:nvSpPr>
          <p:cNvPr id="43" name="Oblak 42"/>
          <p:cNvSpPr/>
          <p:nvPr/>
        </p:nvSpPr>
        <p:spPr>
          <a:xfrm>
            <a:off x="642910" y="5000636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A</a:t>
            </a:r>
            <a:endParaRPr lang="hr-HR" dirty="0"/>
          </a:p>
        </p:txBody>
      </p:sp>
      <p:sp>
        <p:nvSpPr>
          <p:cNvPr id="44" name="Oblak 43"/>
          <p:cNvSpPr/>
          <p:nvPr/>
        </p:nvSpPr>
        <p:spPr>
          <a:xfrm>
            <a:off x="2571736" y="5143512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B</a:t>
            </a:r>
            <a:endParaRPr lang="hr-HR" dirty="0"/>
          </a:p>
        </p:txBody>
      </p:sp>
      <p:sp>
        <p:nvSpPr>
          <p:cNvPr id="45" name="Oblak 44"/>
          <p:cNvSpPr/>
          <p:nvPr/>
        </p:nvSpPr>
        <p:spPr>
          <a:xfrm>
            <a:off x="4572000" y="5143512"/>
            <a:ext cx="1785950" cy="157163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5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63</Words>
  <Application>Microsoft Office PowerPoint</Application>
  <PresentationFormat>Prikaz na zaslonu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Igra asocijacije </vt:lpstr>
      <vt:lpstr>Slajd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 </dc:title>
  <dc:creator>8AB</dc:creator>
  <cp:lastModifiedBy>8AB</cp:lastModifiedBy>
  <cp:revision>10</cp:revision>
  <dcterms:created xsi:type="dcterms:W3CDTF">2014-03-13T11:28:17Z</dcterms:created>
  <dcterms:modified xsi:type="dcterms:W3CDTF">2014-03-31T11:23:46Z</dcterms:modified>
</cp:coreProperties>
</file>