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9"/>
  </p:notesMasterIdLst>
  <p:sldIdLst>
    <p:sldId id="256" r:id="rId2"/>
    <p:sldId id="271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2" r:id="rId18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473" autoAdjust="0"/>
  </p:normalViewPr>
  <p:slideViewPr>
    <p:cSldViewPr>
      <p:cViewPr varScale="1">
        <p:scale>
          <a:sx n="69" d="100"/>
          <a:sy n="69" d="100"/>
        </p:scale>
        <p:origin x="-139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9A44E6-B0DB-4F2A-8E21-7C6546A557E1}" type="datetimeFigureOut">
              <a:rPr lang="hr-HR" smtClean="0"/>
              <a:pPr/>
              <a:t>2.4.2014.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9E4787-0678-41F6-B7F0-59EC9DC8BC5D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E4787-0678-41F6-B7F0-59EC9DC8BC5D}" type="slidenum">
              <a:rPr lang="hr-HR" smtClean="0"/>
              <a:pPr/>
              <a:t>1</a:t>
            </a:fld>
            <a:endParaRPr lang="hr-H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E4787-0678-41F6-B7F0-59EC9DC8BC5D}" type="slidenum">
              <a:rPr lang="hr-HR" smtClean="0"/>
              <a:pPr/>
              <a:t>7</a:t>
            </a:fld>
            <a:endParaRPr lang="hr-H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kutni trokut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Naslov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17" name="Podnaslov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hr-HR" smtClean="0"/>
              <a:t>Kliknite da biste uredili stil podnaslova matrice</a:t>
            </a:r>
            <a:endParaRPr kumimoji="0" lang="en-US"/>
          </a:p>
        </p:txBody>
      </p:sp>
      <p:grpSp>
        <p:nvGrpSpPr>
          <p:cNvPr id="2" name="Grup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Prostoručno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Prostoručno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Prostoručno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Ravni poveznik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Rezervirano mjesto datum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CEFA790-29A1-438A-8599-70D40C8DAF8B}" type="datetimeFigureOut">
              <a:rPr lang="hr-HR" smtClean="0"/>
              <a:pPr/>
              <a:t>2.4.2014.</a:t>
            </a:fld>
            <a:endParaRPr lang="hr-HR"/>
          </a:p>
        </p:txBody>
      </p:sp>
      <p:sp>
        <p:nvSpPr>
          <p:cNvPr id="19" name="Rezervirano mjesto podnožj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27" name="Rezervirano mjesto broja slajd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0C3D068-D7B4-490A-8D15-69B026675B6A}" type="slidenum">
              <a:rPr lang="hr-HR" smtClean="0"/>
              <a:pPr/>
              <a:t>‹#›</a:t>
            </a:fld>
            <a:endParaRPr lang="hr-HR"/>
          </a:p>
        </p:txBody>
      </p:sp>
      <p:pic>
        <p:nvPicPr>
          <p:cNvPr id="13" name="Picture 2" descr="Datoteka:NK Lokomotiva Zagreb.sv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 rot="735043">
            <a:off x="7390695" y="-8575"/>
            <a:ext cx="1784281" cy="2325485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EFA790-29A1-438A-8599-70D40C8DAF8B}" type="datetimeFigureOut">
              <a:rPr lang="hr-HR" smtClean="0"/>
              <a:pPr/>
              <a:t>2.4.2014.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C3D068-D7B4-490A-8D15-69B026675B6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EFA790-29A1-438A-8599-70D40C8DAF8B}" type="datetimeFigureOut">
              <a:rPr lang="hr-HR" smtClean="0"/>
              <a:pPr/>
              <a:t>2.4.2014.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C3D068-D7B4-490A-8D15-69B026675B6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EFA790-29A1-438A-8599-70D40C8DAF8B}" type="datetimeFigureOut">
              <a:rPr lang="hr-HR" smtClean="0"/>
              <a:pPr/>
              <a:t>2.4.2014.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C3D068-D7B4-490A-8D15-69B026675B6A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7" name="Naslov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EFA790-29A1-438A-8599-70D40C8DAF8B}" type="datetimeFigureOut">
              <a:rPr lang="hr-HR" smtClean="0"/>
              <a:pPr/>
              <a:t>2.4.2014.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C3D068-D7B4-490A-8D15-69B026675B6A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7" name="Š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Š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EFA790-29A1-438A-8599-70D40C8DAF8B}" type="datetimeFigureOut">
              <a:rPr lang="hr-HR" smtClean="0"/>
              <a:pPr/>
              <a:t>2.4.2014.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C3D068-D7B4-490A-8D15-69B026675B6A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Naslov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Usporedb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EFA790-29A1-438A-8599-70D40C8DAF8B}" type="datetimeFigureOut">
              <a:rPr lang="hr-HR" smtClean="0"/>
              <a:pPr/>
              <a:t>2.4.2014.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C3D068-D7B4-490A-8D15-69B026675B6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EFA790-29A1-438A-8599-70D40C8DAF8B}" type="datetimeFigureOut">
              <a:rPr lang="hr-HR" smtClean="0"/>
              <a:pPr/>
              <a:t>2.4.2014.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C3D068-D7B4-490A-8D15-69B026675B6A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6" name="Naslov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EFA790-29A1-438A-8599-70D40C8DAF8B}" type="datetimeFigureOut">
              <a:rPr lang="hr-HR" smtClean="0"/>
              <a:pPr/>
              <a:t>2.4.2014.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C3D068-D7B4-490A-8D15-69B026675B6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DCEFA790-29A1-438A-8599-70D40C8DAF8B}" type="datetimeFigureOut">
              <a:rPr lang="hr-HR" smtClean="0"/>
              <a:pPr/>
              <a:t>2.4.2014.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C3D068-D7B4-490A-8D15-69B026675B6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hr-HR" smtClean="0"/>
              <a:t>Pritisnite ikonu za dodavanje slike</a:t>
            </a:r>
            <a:endParaRPr kumimoji="0" lang="en-US" dirty="0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CEFA790-29A1-438A-8599-70D40C8DAF8B}" type="datetimeFigureOut">
              <a:rPr lang="hr-HR" smtClean="0"/>
              <a:pPr/>
              <a:t>2.4.2014.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0C3D068-D7B4-490A-8D15-69B026675B6A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8" name="Prostoručno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Prostoručno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Pravokutni trokut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Ravni poveznik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Š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Š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rostoručno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Prostoručno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Pravokutni trokut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Ravni poveznik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zervirano mjesto naslova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0" name="Rezervirano mjesto teksta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hr-HR" dirty="0" smtClean="0"/>
              <a:t>Kliknite da biste uredili stilove teksta matrice</a:t>
            </a:r>
          </a:p>
          <a:p>
            <a:pPr lvl="1" eaLnBrk="1" latinLnBrk="0" hangingPunct="1"/>
            <a:r>
              <a:rPr kumimoji="0" lang="hr-HR" dirty="0" smtClean="0"/>
              <a:t>Druga razina</a:t>
            </a:r>
          </a:p>
          <a:p>
            <a:pPr lvl="2" eaLnBrk="1" latinLnBrk="0" hangingPunct="1"/>
            <a:r>
              <a:rPr kumimoji="0" lang="hr-HR" dirty="0" smtClean="0"/>
              <a:t>Treća razina</a:t>
            </a:r>
          </a:p>
          <a:p>
            <a:pPr lvl="3" eaLnBrk="1" latinLnBrk="0" hangingPunct="1"/>
            <a:r>
              <a:rPr kumimoji="0" lang="hr-HR" dirty="0" smtClean="0"/>
              <a:t>Četvrta razina</a:t>
            </a:r>
          </a:p>
          <a:p>
            <a:pPr lvl="4" eaLnBrk="1" latinLnBrk="0" hangingPunct="1"/>
            <a:r>
              <a:rPr kumimoji="0" lang="hr-HR" dirty="0" smtClean="0"/>
              <a:t>Peta razina</a:t>
            </a:r>
            <a:endParaRPr kumimoji="0" lang="en-US" dirty="0"/>
          </a:p>
        </p:txBody>
      </p:sp>
      <p:sp>
        <p:nvSpPr>
          <p:cNvPr id="10" name="Rezervirano mjesto datuma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DCEFA790-29A1-438A-8599-70D40C8DAF8B}" type="datetimeFigureOut">
              <a:rPr lang="hr-HR" smtClean="0"/>
              <a:pPr/>
              <a:t>2.4.2014.</a:t>
            </a:fld>
            <a:endParaRPr lang="hr-HR"/>
          </a:p>
        </p:txBody>
      </p:sp>
      <p:sp>
        <p:nvSpPr>
          <p:cNvPr id="22" name="Rezervirano mjesto podnožja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18" name="Rezervirano mjesto broja slajda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0C3D068-D7B4-490A-8D15-69B026675B6A}" type="slidenum">
              <a:rPr lang="hr-HR" smtClean="0"/>
              <a:pPr/>
              <a:t>‹#›</a:t>
            </a:fld>
            <a:endParaRPr lang="hr-HR"/>
          </a:p>
        </p:txBody>
      </p:sp>
      <p:pic>
        <p:nvPicPr>
          <p:cNvPr id="11" name="Picture 2" descr="Datoteka:NK Lokomotiva Zagreb.svg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 rot="735043">
            <a:off x="7133312" y="162824"/>
            <a:ext cx="1784281" cy="232548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9.png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avokutnik 5"/>
          <p:cNvSpPr/>
          <p:nvPr/>
        </p:nvSpPr>
        <p:spPr>
          <a:xfrm>
            <a:off x="5724128" y="3789040"/>
            <a:ext cx="21050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hr-HR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KVIZ</a:t>
            </a:r>
            <a:endParaRPr lang="hr-HR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Pravokutnik 6"/>
          <p:cNvSpPr/>
          <p:nvPr/>
        </p:nvSpPr>
        <p:spPr>
          <a:xfrm>
            <a:off x="683568" y="1844824"/>
            <a:ext cx="70904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hr-HR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NK LOKOMOTIVA </a:t>
            </a:r>
            <a:endParaRPr lang="hr-HR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>
                <a:hlinkClick r:id="rId2" action="ppaction://hlinksldjump"/>
              </a:rPr>
              <a:t>A) </a:t>
            </a:r>
            <a:r>
              <a:rPr lang="hr-HR" dirty="0" err="1" smtClean="0">
                <a:hlinkClick r:id="rId2" action="ppaction://hlinksldjump"/>
              </a:rPr>
              <a:t>Pjaca</a:t>
            </a:r>
            <a:endParaRPr lang="hr-HR" dirty="0" smtClean="0"/>
          </a:p>
          <a:p>
            <a:r>
              <a:rPr lang="hr-HR" dirty="0" smtClean="0">
                <a:hlinkClick r:id="rId2" action="ppaction://hlinksldjump"/>
              </a:rPr>
              <a:t>B) </a:t>
            </a:r>
            <a:r>
              <a:rPr lang="hr-HR" dirty="0" err="1" smtClean="0">
                <a:hlinkClick r:id="rId2" action="ppaction://hlinksldjump"/>
              </a:rPr>
              <a:t>Šitum</a:t>
            </a:r>
            <a:endParaRPr lang="hr-HR" dirty="0" smtClean="0"/>
          </a:p>
          <a:p>
            <a:r>
              <a:rPr lang="hr-HR" dirty="0" smtClean="0">
                <a:hlinkClick r:id="rId2" action="ppaction://hlinksldjump"/>
              </a:rPr>
              <a:t>C) Barbarić</a:t>
            </a:r>
            <a:endParaRPr lang="hr-HR" dirty="0" smtClean="0"/>
          </a:p>
          <a:p>
            <a:r>
              <a:rPr lang="hr-HR" dirty="0" smtClean="0">
                <a:hlinkClick r:id="rId3" action="ppaction://hlinksldjump"/>
              </a:rPr>
              <a:t>D) Antolić</a:t>
            </a:r>
            <a:endParaRPr lang="hr-HR" dirty="0" smtClean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dirty="0" smtClean="0"/>
              <a:t>8.Koji od igrača ne igra u </a:t>
            </a:r>
            <a:r>
              <a:rPr lang="hr-HR" sz="3200" dirty="0" err="1" smtClean="0"/>
              <a:t>Lokosima</a:t>
            </a:r>
            <a:r>
              <a:rPr lang="hr-HR" sz="3200" dirty="0" smtClean="0"/>
              <a:t> ?</a:t>
            </a:r>
            <a:endParaRPr lang="hr-HR" sz="3200" dirty="0"/>
          </a:p>
        </p:txBody>
      </p:sp>
      <p:pic>
        <p:nvPicPr>
          <p:cNvPr id="1026" name="Picture 2" descr="http://os-hjuhna-podgorac.skole.hr/upload/os-hjuhna-podgorac/images/static3/913/Image/upitnik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2708920"/>
            <a:ext cx="2924944" cy="29249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>
                <a:hlinkClick r:id="rId2" action="ppaction://hlinksldjump"/>
              </a:rPr>
              <a:t>A) Nike</a:t>
            </a:r>
            <a:endParaRPr lang="hr-HR" dirty="0" smtClean="0"/>
          </a:p>
          <a:p>
            <a:r>
              <a:rPr lang="hr-HR" dirty="0" smtClean="0">
                <a:hlinkClick r:id="rId3" action="ppaction://hlinksldjump"/>
              </a:rPr>
              <a:t>B) </a:t>
            </a:r>
            <a:r>
              <a:rPr lang="hr-HR" dirty="0" err="1" smtClean="0">
                <a:hlinkClick r:id="rId3" action="ppaction://hlinksldjump"/>
              </a:rPr>
              <a:t>Adidas</a:t>
            </a:r>
            <a:endParaRPr lang="hr-HR" dirty="0" smtClean="0"/>
          </a:p>
          <a:p>
            <a:r>
              <a:rPr lang="hr-HR" dirty="0" smtClean="0">
                <a:hlinkClick r:id="rId3" action="ppaction://hlinksldjump"/>
              </a:rPr>
              <a:t>C) Puma</a:t>
            </a:r>
            <a:endParaRPr lang="hr-HR" dirty="0" smtClean="0"/>
          </a:p>
          <a:p>
            <a:r>
              <a:rPr lang="hr-HR" dirty="0" smtClean="0">
                <a:hlinkClick r:id="rId3" action="ppaction://hlinksldjump"/>
              </a:rPr>
              <a:t>D) </a:t>
            </a:r>
            <a:r>
              <a:rPr lang="hr-HR" dirty="0" err="1" smtClean="0">
                <a:hlinkClick r:id="rId3" action="ppaction://hlinksldjump"/>
              </a:rPr>
              <a:t>Reebok</a:t>
            </a:r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9.Spoznor </a:t>
            </a:r>
            <a:r>
              <a:rPr lang="hr-HR" dirty="0" err="1" smtClean="0"/>
              <a:t>Lokosa</a:t>
            </a:r>
            <a:r>
              <a:rPr lang="hr-HR" dirty="0" smtClean="0"/>
              <a:t> je ?</a:t>
            </a:r>
            <a:endParaRPr lang="hr-HR" dirty="0"/>
          </a:p>
        </p:txBody>
      </p:sp>
      <p:pic>
        <p:nvPicPr>
          <p:cNvPr id="25602" name="Picture 2" descr="http://files-cdn.formspring.me/photos/20120319/n4f675abce8b1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2780928"/>
            <a:ext cx="3752850" cy="23241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>
                <a:hlinkClick r:id="rId2" action="ppaction://hlinksldjump"/>
              </a:rPr>
              <a:t>A) </a:t>
            </a:r>
            <a:r>
              <a:rPr lang="hr-HR" dirty="0" err="1" smtClean="0">
                <a:hlinkClick r:id="rId2" action="ppaction://hlinksldjump"/>
              </a:rPr>
              <a:t>Pjaca</a:t>
            </a:r>
            <a:endParaRPr lang="hr-HR" dirty="0" smtClean="0"/>
          </a:p>
          <a:p>
            <a:r>
              <a:rPr lang="hr-HR" dirty="0" smtClean="0">
                <a:hlinkClick r:id="rId3" action="ppaction://hlinksldjump"/>
              </a:rPr>
              <a:t>B) </a:t>
            </a:r>
            <a:r>
              <a:rPr lang="hr-HR" dirty="0" err="1" smtClean="0">
                <a:hlinkClick r:id="rId3" action="ppaction://hlinksldjump"/>
              </a:rPr>
              <a:t>Šitum</a:t>
            </a:r>
            <a:endParaRPr lang="hr-HR" dirty="0" smtClean="0"/>
          </a:p>
          <a:p>
            <a:r>
              <a:rPr lang="hr-HR" dirty="0" smtClean="0">
                <a:hlinkClick r:id="rId3" action="ppaction://hlinksldjump"/>
              </a:rPr>
              <a:t>C) Mišić</a:t>
            </a:r>
            <a:endParaRPr lang="hr-HR" dirty="0" smtClean="0"/>
          </a:p>
          <a:p>
            <a:r>
              <a:rPr lang="hr-HR" dirty="0" smtClean="0">
                <a:hlinkClick r:id="rId3" action="ppaction://hlinksldjump"/>
              </a:rPr>
              <a:t>D) Špehar </a:t>
            </a:r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10. Broj 10 na dresu ima ?</a:t>
            </a:r>
            <a:endParaRPr lang="hr-HR" dirty="0"/>
          </a:p>
        </p:txBody>
      </p:sp>
      <p:pic>
        <p:nvPicPr>
          <p:cNvPr id="26626" name="Picture 2" descr="http://nklokomotiva.eu/img/dres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1988840"/>
            <a:ext cx="3291830" cy="39380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>
                <a:hlinkClick r:id="rId2" action="ppaction://hlinksldjump"/>
              </a:rPr>
              <a:t>A)</a:t>
            </a:r>
            <a:r>
              <a:rPr lang="hr-HR" dirty="0" err="1" smtClean="0">
                <a:hlinkClick r:id="rId2" action="ppaction://hlinksldjump"/>
              </a:rPr>
              <a:t>Šitum</a:t>
            </a:r>
            <a:endParaRPr lang="hr-HR" dirty="0" smtClean="0"/>
          </a:p>
          <a:p>
            <a:r>
              <a:rPr lang="hr-HR" dirty="0" smtClean="0">
                <a:hlinkClick r:id="rId2" action="ppaction://hlinksldjump"/>
              </a:rPr>
              <a:t>B) Barbarić</a:t>
            </a:r>
            <a:endParaRPr lang="hr-HR" dirty="0" smtClean="0"/>
          </a:p>
          <a:p>
            <a:r>
              <a:rPr lang="hr-HR" dirty="0" smtClean="0">
                <a:hlinkClick r:id="rId2" action="ppaction://hlinksldjump"/>
              </a:rPr>
              <a:t>C) Mesarić</a:t>
            </a:r>
            <a:endParaRPr lang="hr-HR" dirty="0" smtClean="0"/>
          </a:p>
          <a:p>
            <a:r>
              <a:rPr lang="hr-HR" dirty="0" smtClean="0">
                <a:hlinkClick r:id="rId3" action="ppaction://hlinksldjump"/>
              </a:rPr>
              <a:t>D) </a:t>
            </a:r>
            <a:r>
              <a:rPr lang="hr-HR" dirty="0" err="1" smtClean="0">
                <a:hlinkClick r:id="rId3" action="ppaction://hlinksldjump"/>
              </a:rPr>
              <a:t>Pjaca</a:t>
            </a:r>
            <a:endParaRPr lang="hr-HR" dirty="0" smtClean="0"/>
          </a:p>
          <a:p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11. Tko je igrač sa slike ?</a:t>
            </a:r>
            <a:endParaRPr lang="hr-HR" dirty="0"/>
          </a:p>
        </p:txBody>
      </p:sp>
      <p:pic>
        <p:nvPicPr>
          <p:cNvPr id="27650" name="Picture 2" descr="http://nklokomotiva.hr/igraci/Pjac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2060848"/>
            <a:ext cx="3070421" cy="37444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>
                <a:hlinkClick r:id="rId2" action="ppaction://hlinksldjump"/>
              </a:rPr>
              <a:t>A) Branislav Ivanković</a:t>
            </a:r>
            <a:endParaRPr lang="hr-HR" dirty="0" smtClean="0"/>
          </a:p>
          <a:p>
            <a:r>
              <a:rPr lang="hr-HR" dirty="0" smtClean="0">
                <a:hlinkClick r:id="rId2" action="ppaction://hlinksldjump"/>
              </a:rPr>
              <a:t>B) Tomislav Ivanović</a:t>
            </a:r>
            <a:endParaRPr lang="hr-HR" dirty="0" smtClean="0"/>
          </a:p>
          <a:p>
            <a:r>
              <a:rPr lang="hr-HR" dirty="0" smtClean="0">
                <a:hlinkClick r:id="rId3" action="ppaction://hlinksldjump"/>
              </a:rPr>
              <a:t>C) Tomislav </a:t>
            </a:r>
            <a:r>
              <a:rPr lang="hr-HR" dirty="0" err="1" smtClean="0">
                <a:hlinkClick r:id="rId3" action="ppaction://hlinksldjump"/>
              </a:rPr>
              <a:t>Ivković</a:t>
            </a:r>
            <a:endParaRPr lang="hr-HR" dirty="0" smtClean="0"/>
          </a:p>
          <a:p>
            <a:r>
              <a:rPr lang="hr-HR" dirty="0" smtClean="0">
                <a:hlinkClick r:id="rId2" action="ppaction://hlinksldjump"/>
              </a:rPr>
              <a:t>D) Tomislav Ivić</a:t>
            </a:r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12. Trener </a:t>
            </a:r>
            <a:r>
              <a:rPr lang="hr-HR" dirty="0" err="1" smtClean="0"/>
              <a:t>Lokosa</a:t>
            </a:r>
            <a:r>
              <a:rPr lang="hr-HR" dirty="0" smtClean="0"/>
              <a:t> je ?</a:t>
            </a:r>
            <a:endParaRPr lang="hr-HR" dirty="0"/>
          </a:p>
        </p:txBody>
      </p:sp>
      <p:pic>
        <p:nvPicPr>
          <p:cNvPr id="28674" name="Picture 2" descr="http://www.sp3.d2.pl/images/gallery/graph/tren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1934072"/>
            <a:ext cx="2746414" cy="49239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0" y="1484784"/>
            <a:ext cx="8229600" cy="4525963"/>
          </a:xfrm>
        </p:spPr>
        <p:txBody>
          <a:bodyPr/>
          <a:lstStyle/>
          <a:p>
            <a:r>
              <a:rPr lang="hr-HR" dirty="0" smtClean="0">
                <a:hlinkClick r:id="rId2" action="ppaction://hlinksldjump"/>
              </a:rPr>
              <a:t>A) Deverić</a:t>
            </a:r>
            <a:endParaRPr lang="hr-HR" dirty="0" smtClean="0"/>
          </a:p>
          <a:p>
            <a:r>
              <a:rPr lang="hr-HR" dirty="0" smtClean="0">
                <a:hlinkClick r:id="rId3" action="ppaction://hlinksldjump"/>
              </a:rPr>
              <a:t>B) Mlinarić</a:t>
            </a:r>
            <a:endParaRPr lang="hr-HR" dirty="0" smtClean="0"/>
          </a:p>
          <a:p>
            <a:r>
              <a:rPr lang="hr-HR" dirty="0" smtClean="0">
                <a:hlinkClick r:id="rId3" action="ppaction://hlinksldjump"/>
              </a:rPr>
              <a:t>C) Boban</a:t>
            </a:r>
            <a:endParaRPr lang="hr-HR" dirty="0" smtClean="0"/>
          </a:p>
          <a:p>
            <a:r>
              <a:rPr lang="hr-HR" dirty="0" smtClean="0">
                <a:hlinkClick r:id="rId3" action="ppaction://hlinksldjump"/>
              </a:rPr>
              <a:t>D) </a:t>
            </a:r>
            <a:r>
              <a:rPr lang="hr-HR" dirty="0" err="1" smtClean="0">
                <a:hlinkClick r:id="rId3" action="ppaction://hlinksldjump"/>
              </a:rPr>
              <a:t>Šokota</a:t>
            </a:r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323528" y="332656"/>
            <a:ext cx="6779096" cy="724942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13.Trener juniorske ekipe </a:t>
            </a:r>
            <a:r>
              <a:rPr lang="hr-HR" dirty="0" err="1" smtClean="0"/>
              <a:t>Lokosa</a:t>
            </a:r>
            <a:r>
              <a:rPr lang="hr-HR" dirty="0" smtClean="0"/>
              <a:t> je ?</a:t>
            </a:r>
            <a:endParaRPr lang="hr-HR" dirty="0"/>
          </a:p>
        </p:txBody>
      </p:sp>
      <p:pic>
        <p:nvPicPr>
          <p:cNvPr id="29698" name="Picture 2" descr="http://upload.wikimedia.org/wikipedia/en/4/44/Question_mark_(black_on_white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2132856"/>
            <a:ext cx="2964659" cy="37444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>
                <a:hlinkClick r:id="" action="ppaction://noaction"/>
              </a:rPr>
              <a:t>A) Mario </a:t>
            </a:r>
            <a:r>
              <a:rPr lang="hr-HR" dirty="0" err="1" smtClean="0">
                <a:hlinkClick r:id="" action="ppaction://noaction"/>
              </a:rPr>
              <a:t>Šitum</a:t>
            </a:r>
            <a:endParaRPr lang="hr-HR" dirty="0" smtClean="0"/>
          </a:p>
          <a:p>
            <a:r>
              <a:rPr lang="hr-HR" dirty="0" smtClean="0">
                <a:hlinkClick r:id="rId2" action="ppaction://hlinksldjump"/>
              </a:rPr>
              <a:t>B) Marko </a:t>
            </a:r>
            <a:r>
              <a:rPr lang="hr-HR" dirty="0" err="1" smtClean="0">
                <a:hlinkClick r:id="rId2" action="ppaction://hlinksldjump"/>
              </a:rPr>
              <a:t>Pjaca</a:t>
            </a:r>
            <a:endParaRPr lang="hr-HR" dirty="0" smtClean="0"/>
          </a:p>
          <a:p>
            <a:r>
              <a:rPr lang="hr-HR" dirty="0" smtClean="0">
                <a:hlinkClick r:id="rId2" action="ppaction://hlinksldjump"/>
              </a:rPr>
              <a:t>C) Petar Mišić</a:t>
            </a:r>
            <a:endParaRPr lang="hr-HR" dirty="0" smtClean="0"/>
          </a:p>
          <a:p>
            <a:r>
              <a:rPr lang="hr-HR" dirty="0" smtClean="0">
                <a:hlinkClick r:id="rId2" action="ppaction://hlinksldjump"/>
              </a:rPr>
              <a:t>D) Marko Šarlija</a:t>
            </a:r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14. Tko je igrač sa slike ?</a:t>
            </a:r>
            <a:endParaRPr lang="hr-HR" dirty="0"/>
          </a:p>
        </p:txBody>
      </p:sp>
      <p:pic>
        <p:nvPicPr>
          <p:cNvPr id="30722" name="Picture 2" descr="http://nklokomotiva.hr/igraci/Situ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2708920"/>
            <a:ext cx="2691659" cy="32825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251520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HVALA NA ODGOVARNJU, VAŠ LOKOS</a:t>
            </a:r>
            <a:endParaRPr lang="hr-HR" dirty="0"/>
          </a:p>
        </p:txBody>
      </p:sp>
      <p:pic>
        <p:nvPicPr>
          <p:cNvPr id="31746" name="Picture 2" descr="http://i.imgur.com/VKIAG9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348880"/>
            <a:ext cx="7330480" cy="42533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1187624" y="2564904"/>
            <a:ext cx="8229600" cy="1143000"/>
          </a:xfrm>
        </p:spPr>
        <p:txBody>
          <a:bodyPr/>
          <a:lstStyle/>
          <a:p>
            <a:r>
              <a:rPr lang="hr-HR" dirty="0" smtClean="0"/>
              <a:t>ODGOVOR JE POGREŠAN </a:t>
            </a:r>
            <a:endParaRPr lang="hr-H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>
                <a:hlinkClick r:id="rId2" action="ppaction://hlinksldjump"/>
              </a:rPr>
              <a:t>A) 1915.</a:t>
            </a:r>
            <a:endParaRPr lang="hr-HR" dirty="0" smtClean="0"/>
          </a:p>
          <a:p>
            <a:r>
              <a:rPr lang="hr-HR" dirty="0" smtClean="0">
                <a:hlinkClick r:id="rId2" action="ppaction://hlinksldjump"/>
              </a:rPr>
              <a:t>B) 1916.</a:t>
            </a:r>
            <a:endParaRPr lang="hr-HR" dirty="0" smtClean="0"/>
          </a:p>
          <a:p>
            <a:r>
              <a:rPr lang="hr-HR" dirty="0" smtClean="0">
                <a:hlinkClick r:id="rId2" action="ppaction://hlinksldjump"/>
              </a:rPr>
              <a:t>C) 1913.</a:t>
            </a:r>
            <a:endParaRPr lang="hr-HR" dirty="0" smtClean="0"/>
          </a:p>
          <a:p>
            <a:r>
              <a:rPr lang="hr-HR" dirty="0" smtClean="0">
                <a:hlinkClick r:id="rId3" action="ppaction://hlinksldjump"/>
              </a:rPr>
              <a:t>D) 1914.</a:t>
            </a:r>
            <a:endParaRPr lang="hr-HR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1. KOJE JE GODINE OSNOVANA ?</a:t>
            </a:r>
            <a:endParaRPr lang="hr-HR" dirty="0"/>
          </a:p>
        </p:txBody>
      </p:sp>
      <p:pic>
        <p:nvPicPr>
          <p:cNvPr id="28674" name="Picture 2" descr="http://nklokomotiva.hr/slike/Fotke/1929%20go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2996952"/>
            <a:ext cx="5869757" cy="35381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400" dirty="0" smtClean="0">
                <a:hlinkClick r:id="rId2" action="ppaction://hlinksldjump"/>
              </a:rPr>
              <a:t>A)</a:t>
            </a:r>
            <a:r>
              <a:rPr lang="hr-HR" sz="2400" i="1" u="sng" dirty="0" smtClean="0">
                <a:hlinkClick r:id="rId2" action="ppaction://hlinksldjump"/>
              </a:rPr>
              <a:t> </a:t>
            </a:r>
            <a:r>
              <a:rPr lang="hr-HR" sz="2400" dirty="0" err="1" smtClean="0">
                <a:hlinkClick r:id="rId2" action="ppaction://hlinksldjump"/>
              </a:rPr>
              <a:t>Željezničarksi</a:t>
            </a:r>
            <a:r>
              <a:rPr lang="hr-HR" sz="2400" dirty="0" smtClean="0">
                <a:hlinkClick r:id="rId2" action="ppaction://hlinksldjump"/>
              </a:rPr>
              <a:t> športski klub Victoria</a:t>
            </a:r>
            <a:endParaRPr lang="hr-HR" sz="2400" dirty="0" smtClean="0"/>
          </a:p>
          <a:p>
            <a:r>
              <a:rPr lang="hr-HR" sz="2400" dirty="0" smtClean="0">
                <a:hlinkClick r:id="rId3" action="ppaction://hlinksldjump"/>
              </a:rPr>
              <a:t>B) </a:t>
            </a:r>
            <a:r>
              <a:rPr lang="hr-HR" sz="2400" dirty="0" err="1" smtClean="0">
                <a:hlinkClick r:id="rId3" action="ppaction://hlinksldjump"/>
              </a:rPr>
              <a:t>Želejzničarski</a:t>
            </a:r>
            <a:r>
              <a:rPr lang="hr-HR" sz="2400" dirty="0" smtClean="0">
                <a:hlinkClick r:id="rId3" action="ppaction://hlinksldjump"/>
              </a:rPr>
              <a:t> športski klub Vagon</a:t>
            </a:r>
            <a:endParaRPr lang="hr-HR" sz="2400" dirty="0" smtClean="0"/>
          </a:p>
          <a:p>
            <a:r>
              <a:rPr lang="hr-HR" sz="2400" dirty="0" smtClean="0">
                <a:hlinkClick r:id="rId3" action="ppaction://hlinksldjump"/>
              </a:rPr>
              <a:t>C) Željezničarski športski klub Vlak</a:t>
            </a:r>
            <a:endParaRPr lang="hr-HR" sz="2400" dirty="0" smtClean="0"/>
          </a:p>
          <a:p>
            <a:r>
              <a:rPr lang="hr-HR" sz="2400" dirty="0" smtClean="0">
                <a:hlinkClick r:id="rId3" action="ppaction://hlinksldjump"/>
              </a:rPr>
              <a:t>D) Željezničarski </a:t>
            </a:r>
            <a:r>
              <a:rPr lang="hr-HR" sz="2400" dirty="0" err="1" smtClean="0">
                <a:hlinkClick r:id="rId3" action="ppaction://hlinksldjump"/>
              </a:rPr>
              <a:t>špotrski</a:t>
            </a:r>
            <a:r>
              <a:rPr lang="hr-HR" sz="2400" dirty="0" smtClean="0">
                <a:hlinkClick r:id="rId3" action="ppaction://hlinksldjump"/>
              </a:rPr>
              <a:t> klub Ruda  </a:t>
            </a:r>
            <a:endParaRPr lang="hr-HR" sz="2400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0" y="260648"/>
            <a:ext cx="8229600" cy="1143000"/>
          </a:xfrm>
        </p:spPr>
        <p:txBody>
          <a:bodyPr/>
          <a:lstStyle/>
          <a:p>
            <a:r>
              <a:rPr lang="hr-HR" dirty="0" smtClean="0"/>
              <a:t>2. KOJE JE PRVO IME KLUBA ?</a:t>
            </a:r>
            <a:endParaRPr lang="hr-HR" dirty="0"/>
          </a:p>
        </p:txBody>
      </p:sp>
      <p:pic>
        <p:nvPicPr>
          <p:cNvPr id="29698" name="Picture 2" descr="http://mojzagreb.info/images/uploads/vijesti/14350/nk_lokomotiv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3284984"/>
            <a:ext cx="5459760" cy="32849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>
                <a:hlinkClick r:id="rId2" action="ppaction://hlinksldjump"/>
              </a:rPr>
              <a:t>A) </a:t>
            </a:r>
            <a:r>
              <a:rPr lang="hr-HR" dirty="0" err="1" smtClean="0">
                <a:hlinkClick r:id="rId2" action="ppaction://hlinksldjump"/>
              </a:rPr>
              <a:t>Sopot</a:t>
            </a:r>
            <a:endParaRPr lang="hr-HR" dirty="0" smtClean="0"/>
          </a:p>
          <a:p>
            <a:r>
              <a:rPr lang="hr-HR" dirty="0" smtClean="0">
                <a:hlinkClick r:id="rId2" action="ppaction://hlinksldjump"/>
              </a:rPr>
              <a:t>B) Maksimir</a:t>
            </a:r>
            <a:endParaRPr lang="hr-HR" dirty="0" smtClean="0"/>
          </a:p>
          <a:p>
            <a:r>
              <a:rPr lang="hr-HR" dirty="0" smtClean="0">
                <a:hlinkClick r:id="rId3" action="ppaction://hlinksldjump"/>
              </a:rPr>
              <a:t>C) Kajzerica</a:t>
            </a:r>
            <a:endParaRPr lang="hr-HR" dirty="0" smtClean="0"/>
          </a:p>
          <a:p>
            <a:r>
              <a:rPr lang="hr-HR" dirty="0" smtClean="0">
                <a:hlinkClick r:id="rId2" action="ppaction://hlinksldjump"/>
              </a:rPr>
              <a:t>D) </a:t>
            </a:r>
            <a:r>
              <a:rPr lang="hr-HR" dirty="0" err="1" smtClean="0">
                <a:hlinkClick r:id="rId2" action="ppaction://hlinksldjump"/>
              </a:rPr>
              <a:t>Gajnice</a:t>
            </a:r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0" y="260648"/>
            <a:ext cx="8229600" cy="1143000"/>
          </a:xfrm>
        </p:spPr>
        <p:txBody>
          <a:bodyPr>
            <a:normAutofit/>
          </a:bodyPr>
          <a:lstStyle/>
          <a:p>
            <a:r>
              <a:rPr lang="hr-HR" sz="3200" dirty="0" smtClean="0"/>
              <a:t>3. U kojem se djelu Zagreba nalazi ?</a:t>
            </a:r>
            <a:endParaRPr lang="hr-HR" sz="3200" dirty="0"/>
          </a:p>
        </p:txBody>
      </p:sp>
      <p:pic>
        <p:nvPicPr>
          <p:cNvPr id="30722" name="Picture 2" descr="http://web.efzg.hr/dok/int_karta_zg_velik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3140968"/>
            <a:ext cx="5564560" cy="33387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>
                <a:hlinkClick r:id="rId2" action="ppaction://hlinksldjump"/>
              </a:rPr>
              <a:t>A) GNK Dinama </a:t>
            </a:r>
            <a:endParaRPr lang="hr-HR" dirty="0" smtClean="0"/>
          </a:p>
          <a:p>
            <a:r>
              <a:rPr lang="hr-HR" dirty="0" smtClean="0">
                <a:hlinkClick r:id="rId3" action="ppaction://hlinksldjump"/>
              </a:rPr>
              <a:t>B) NK Zagreba</a:t>
            </a:r>
            <a:endParaRPr lang="hr-HR" dirty="0" smtClean="0"/>
          </a:p>
          <a:p>
            <a:r>
              <a:rPr lang="hr-HR" dirty="0" smtClean="0">
                <a:hlinkClick r:id="rId3" action="ppaction://hlinksldjump"/>
              </a:rPr>
              <a:t>C) HNK Hajduka</a:t>
            </a:r>
            <a:endParaRPr lang="hr-HR" dirty="0" smtClean="0"/>
          </a:p>
          <a:p>
            <a:r>
              <a:rPr lang="hr-HR" dirty="0" smtClean="0">
                <a:hlinkClick r:id="rId3" action="ppaction://hlinksldjump"/>
              </a:rPr>
              <a:t>D) HNK Rijeke</a:t>
            </a:r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0" y="260648"/>
            <a:ext cx="8229600" cy="1143000"/>
          </a:xfrm>
        </p:spPr>
        <p:txBody>
          <a:bodyPr/>
          <a:lstStyle/>
          <a:p>
            <a:r>
              <a:rPr lang="hr-HR" sz="3600" dirty="0" smtClean="0"/>
              <a:t>4. Nazivaju ju drugim klubom </a:t>
            </a:r>
            <a:r>
              <a:rPr lang="hr-HR" dirty="0" smtClean="0"/>
              <a:t>:</a:t>
            </a:r>
            <a:endParaRPr lang="hr-HR" dirty="0"/>
          </a:p>
        </p:txBody>
      </p:sp>
      <p:pic>
        <p:nvPicPr>
          <p:cNvPr id="31746" name="Picture 2" descr="http://www.kultura-sporta.com/ks/images/dinamo-zagreb-gr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3212976"/>
            <a:ext cx="1580655" cy="1584176"/>
          </a:xfrm>
          <a:prstGeom prst="rect">
            <a:avLst/>
          </a:prstGeom>
          <a:noFill/>
        </p:spPr>
      </p:pic>
      <p:pic>
        <p:nvPicPr>
          <p:cNvPr id="31748" name="Picture 4" descr="http://i302.photobucket.com/albums/nn119/ban1960/nk-rijek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248" y="5085184"/>
            <a:ext cx="1219994" cy="1483776"/>
          </a:xfrm>
          <a:prstGeom prst="rect">
            <a:avLst/>
          </a:prstGeom>
          <a:noFill/>
        </p:spPr>
      </p:pic>
      <p:pic>
        <p:nvPicPr>
          <p:cNvPr id="31750" name="Picture 6" descr="http://nkzagreb.hr/media2/grb-nk-zagreb-finalno43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23728" y="4293096"/>
            <a:ext cx="3344052" cy="1944216"/>
          </a:xfrm>
          <a:prstGeom prst="rect">
            <a:avLst/>
          </a:prstGeom>
          <a:noFill/>
        </p:spPr>
      </p:pic>
      <p:pic>
        <p:nvPicPr>
          <p:cNvPr id="31752" name="Picture 8" descr="http://upload.wikimedia.org/wikipedia/hr/thumb/7/7b/Hnkhajduksplit.svg/300px-Hnkhajduksplit.svg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88024" y="3501008"/>
            <a:ext cx="1872208" cy="18722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>
                <a:hlinkClick r:id="rId3" action="ppaction://hlinksldjump"/>
              </a:rPr>
              <a:t>A) 1. mjesto</a:t>
            </a:r>
            <a:endParaRPr lang="hr-HR" dirty="0" smtClean="0"/>
          </a:p>
          <a:p>
            <a:r>
              <a:rPr lang="hr-HR" dirty="0" smtClean="0">
                <a:hlinkClick r:id="rId3" action="ppaction://hlinksldjump"/>
              </a:rPr>
              <a:t>B) 2. mjesto</a:t>
            </a:r>
            <a:endParaRPr lang="hr-HR" dirty="0" smtClean="0"/>
          </a:p>
          <a:p>
            <a:r>
              <a:rPr lang="hr-HR" dirty="0" smtClean="0">
                <a:hlinkClick r:id="rId4" action="ppaction://hlinksldjump"/>
              </a:rPr>
              <a:t>C) 3. mjesto</a:t>
            </a:r>
            <a:endParaRPr lang="hr-HR" dirty="0" smtClean="0"/>
          </a:p>
          <a:p>
            <a:r>
              <a:rPr lang="hr-HR" dirty="0" smtClean="0">
                <a:hlinkClick r:id="rId3" action="ppaction://hlinksldjump"/>
              </a:rPr>
              <a:t>D) 4. mjesto</a:t>
            </a:r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400" dirty="0" smtClean="0"/>
              <a:t>5.U Jugoslavenskoj ligi najveći uspjeh je : </a:t>
            </a:r>
            <a:endParaRPr lang="hr-HR" sz="2400" dirty="0"/>
          </a:p>
        </p:txBody>
      </p:sp>
      <p:pic>
        <p:nvPicPr>
          <p:cNvPr id="33794" name="Picture 2" descr="http://www.listener.co.nz/wp-content/uploads/2012/10/pin-300x21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896" y="2924944"/>
            <a:ext cx="4521430" cy="3240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>
                <a:hlinkClick r:id="rId2" action="ppaction://hlinksldjump"/>
              </a:rPr>
              <a:t>A) 2009</a:t>
            </a:r>
            <a:endParaRPr lang="hr-HR" dirty="0" smtClean="0"/>
          </a:p>
          <a:p>
            <a:r>
              <a:rPr lang="hr-HR" dirty="0" smtClean="0">
                <a:hlinkClick r:id="rId3" action="ppaction://hlinksldjump"/>
              </a:rPr>
              <a:t>B) 2010</a:t>
            </a:r>
            <a:endParaRPr lang="hr-HR" dirty="0" smtClean="0"/>
          </a:p>
          <a:p>
            <a:r>
              <a:rPr lang="hr-HR" dirty="0" smtClean="0">
                <a:hlinkClick r:id="rId3" action="ppaction://hlinksldjump"/>
              </a:rPr>
              <a:t>C) 2008</a:t>
            </a:r>
            <a:endParaRPr lang="hr-HR" dirty="0" smtClean="0"/>
          </a:p>
          <a:p>
            <a:r>
              <a:rPr lang="hr-HR" dirty="0" smtClean="0">
                <a:hlinkClick r:id="rId3" action="ppaction://hlinksldjump"/>
              </a:rPr>
              <a:t>D) 2007</a:t>
            </a:r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dirty="0" smtClean="0"/>
              <a:t>6. Koje godine ulazi u 1. HN L ?</a:t>
            </a:r>
            <a:endParaRPr lang="hr-HR" sz="3200" dirty="0"/>
          </a:p>
        </p:txBody>
      </p:sp>
      <p:pic>
        <p:nvPicPr>
          <p:cNvPr id="34818" name="Picture 2" descr="http://thumbs.dreamstime.com/x/calendar-2007-2008-2009-2010-659628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1052736"/>
            <a:ext cx="3279015" cy="53077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914400" y="2332037"/>
            <a:ext cx="8229600" cy="4525963"/>
          </a:xfrm>
        </p:spPr>
        <p:txBody>
          <a:bodyPr/>
          <a:lstStyle/>
          <a:p>
            <a:r>
              <a:rPr lang="hr-HR" dirty="0" smtClean="0">
                <a:hlinkClick r:id="rId2" action="ppaction://hlinksldjump"/>
              </a:rPr>
              <a:t>A) 2013./2014.</a:t>
            </a:r>
            <a:endParaRPr lang="hr-HR" dirty="0" smtClean="0"/>
          </a:p>
          <a:p>
            <a:r>
              <a:rPr lang="hr-HR" dirty="0" smtClean="0">
                <a:hlinkClick r:id="rId3" action="ppaction://hlinksldjump"/>
              </a:rPr>
              <a:t>B) 2012./2013.</a:t>
            </a:r>
            <a:endParaRPr lang="hr-HR" dirty="0" smtClean="0"/>
          </a:p>
          <a:p>
            <a:r>
              <a:rPr lang="hr-HR" dirty="0" smtClean="0">
                <a:hlinkClick r:id="rId3" action="ppaction://hlinksldjump"/>
              </a:rPr>
              <a:t>C)2011./2012.</a:t>
            </a:r>
            <a:endParaRPr lang="hr-HR" dirty="0" smtClean="0"/>
          </a:p>
          <a:p>
            <a:r>
              <a:rPr lang="hr-HR" dirty="0" smtClean="0">
                <a:hlinkClick r:id="rId3" action="ppaction://hlinksldjump"/>
              </a:rPr>
              <a:t>D)2010./2011. </a:t>
            </a:r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7.Koje godine prvi puta igra u Europskim natjecanjima ?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omilanje">
  <a:themeElements>
    <a:clrScheme name="Gomilanj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Gomilanj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Gomilanj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50</TotalTime>
  <Words>330</Words>
  <Application>Microsoft Office PowerPoint</Application>
  <PresentationFormat>Prikaz na zaslonu (4:3)</PresentationFormat>
  <Paragraphs>76</Paragraphs>
  <Slides>17</Slides>
  <Notes>2</Notes>
  <HiddenSlides>1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17</vt:i4>
      </vt:variant>
    </vt:vector>
  </HeadingPairs>
  <TitlesOfParts>
    <vt:vector size="18" baseType="lpstr">
      <vt:lpstr>Gomilanje</vt:lpstr>
      <vt:lpstr>Slajd 1</vt:lpstr>
      <vt:lpstr>ODGOVOR JE POGREŠAN </vt:lpstr>
      <vt:lpstr>1. KOJE JE GODINE OSNOVANA ?</vt:lpstr>
      <vt:lpstr>2. KOJE JE PRVO IME KLUBA ?</vt:lpstr>
      <vt:lpstr>3. U kojem se djelu Zagreba nalazi ?</vt:lpstr>
      <vt:lpstr>4. Nazivaju ju drugim klubom :</vt:lpstr>
      <vt:lpstr>5.U Jugoslavenskoj ligi najveći uspjeh je : </vt:lpstr>
      <vt:lpstr>6. Koje godine ulazi u 1. HN L ?</vt:lpstr>
      <vt:lpstr>7.Koje godine prvi puta igra u Europskim natjecanjima ?</vt:lpstr>
      <vt:lpstr>8.Koji od igrača ne igra u Lokosima ?</vt:lpstr>
      <vt:lpstr>9.Spoznor Lokosa je ?</vt:lpstr>
      <vt:lpstr>10. Broj 10 na dresu ima ?</vt:lpstr>
      <vt:lpstr>11. Tko je igrač sa slike ?</vt:lpstr>
      <vt:lpstr>12. Trener Lokosa je ?</vt:lpstr>
      <vt:lpstr>13.Trener juniorske ekipe Lokosa je ?</vt:lpstr>
      <vt:lpstr>14. Tko je igrač sa slike ?</vt:lpstr>
      <vt:lpstr>HVALA NA ODGOVARNJU, VAŠ LOKOS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8AB</dc:creator>
  <cp:lastModifiedBy>skola</cp:lastModifiedBy>
  <cp:revision>12</cp:revision>
  <dcterms:created xsi:type="dcterms:W3CDTF">2014-03-12T12:06:29Z</dcterms:created>
  <dcterms:modified xsi:type="dcterms:W3CDTF">2014-04-02T10:55:30Z</dcterms:modified>
</cp:coreProperties>
</file>