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ikonu da biste dodali 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F7C0C88-7BF2-417A-8B37-B0AA2C1CE81E}" type="datetimeFigureOut">
              <a:rPr lang="sr-Latn-CS" smtClean="0"/>
              <a:pPr/>
              <a:t>15.10.2014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403BA0-CEB8-46D2-953F-73BB8452A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188641"/>
            <a:ext cx="7958166" cy="72007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Majčina dušica </a:t>
            </a:r>
            <a:endParaRPr lang="hr-HR" dirty="0"/>
          </a:p>
        </p:txBody>
      </p:sp>
      <p:pic>
        <p:nvPicPr>
          <p:cNvPr id="4" name="Slika 3" descr="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412776"/>
            <a:ext cx="5040560" cy="54452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podaci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 </a:t>
            </a:r>
            <a:r>
              <a:rPr lang="hr-HR" dirty="0" smtClean="0"/>
              <a:t>grmasta biljka</a:t>
            </a:r>
          </a:p>
          <a:p>
            <a:endParaRPr lang="hr-HR" dirty="0" smtClean="0"/>
          </a:p>
          <a:p>
            <a:r>
              <a:rPr lang="hr-HR" dirty="0" smtClean="0"/>
              <a:t>30 </a:t>
            </a:r>
            <a:r>
              <a:rPr lang="hr-HR" dirty="0"/>
              <a:t>cm </a:t>
            </a:r>
            <a:r>
              <a:rPr lang="hr-HR" dirty="0" smtClean="0"/>
              <a:t>visoka</a:t>
            </a:r>
          </a:p>
          <a:p>
            <a:endParaRPr lang="hr-HR" dirty="0" smtClean="0"/>
          </a:p>
          <a:p>
            <a:r>
              <a:rPr lang="hr-HR" dirty="0"/>
              <a:t>v</a:t>
            </a:r>
            <a:r>
              <a:rPr lang="hr-HR" dirty="0" smtClean="0"/>
              <a:t>išegodišnja </a:t>
            </a:r>
          </a:p>
          <a:p>
            <a:endParaRPr lang="hr-HR" dirty="0" smtClean="0"/>
          </a:p>
          <a:p>
            <a:r>
              <a:rPr lang="hr-HR" dirty="0"/>
              <a:t>z</a:t>
            </a:r>
            <a:r>
              <a:rPr lang="hr-HR" dirty="0" smtClean="0"/>
              <a:t>eljasta</a:t>
            </a:r>
          </a:p>
          <a:p>
            <a:endParaRPr lang="hr-HR" dirty="0" smtClean="0"/>
          </a:p>
          <a:p>
            <a:r>
              <a:rPr lang="hr-HR" dirty="0"/>
              <a:t>b</a:t>
            </a:r>
            <a:r>
              <a:rPr lang="hr-HR" dirty="0" smtClean="0"/>
              <a:t>ijela</a:t>
            </a:r>
          </a:p>
          <a:p>
            <a:endParaRPr lang="hr-HR" dirty="0"/>
          </a:p>
          <a:p>
            <a:r>
              <a:rPr lang="hr-HR" dirty="0" smtClean="0"/>
              <a:t>ljubičasta</a:t>
            </a:r>
          </a:p>
          <a:p>
            <a:pPr>
              <a:buNone/>
            </a:pPr>
            <a:r>
              <a:rPr lang="hr-HR" dirty="0"/>
              <a:t> </a:t>
            </a:r>
          </a:p>
        </p:txBody>
      </p:sp>
      <p:pic>
        <p:nvPicPr>
          <p:cNvPr id="6" name="Slika 5" descr="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601416"/>
            <a:ext cx="4499992" cy="52565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hr-HR" dirty="0" smtClean="0"/>
              <a:t>Opis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71612"/>
            <a:ext cx="8258204" cy="4554551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puzeći grmić 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400" dirty="0" smtClean="0"/>
              <a:t>brojni izdanci, vriježe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400" dirty="0" smtClean="0"/>
              <a:t>uski,  zeleni,  dlačice…  listovi</a:t>
            </a:r>
          </a:p>
          <a:p>
            <a:endParaRPr lang="hr-HR" sz="2400" dirty="0" smtClean="0"/>
          </a:p>
          <a:p>
            <a:r>
              <a:rPr lang="hr-HR" sz="2400" dirty="0" smtClean="0"/>
              <a:t>uspravne, sitne grančice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400" dirty="0" smtClean="0"/>
              <a:t>sitni,  svijetlocrveni  cvjetovi </a:t>
            </a:r>
            <a:endParaRPr lang="hr-HR" sz="2400" dirty="0"/>
          </a:p>
        </p:txBody>
      </p:sp>
      <p:pic>
        <p:nvPicPr>
          <p:cNvPr id="6146" name="Picture 2" descr="http://www.narodnilijek.com/web/wp-content/uploads/Timjan-poljsk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6639" y="3090638"/>
            <a:ext cx="3767361" cy="37673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r>
              <a:rPr lang="hr-HR" dirty="0" smtClean="0"/>
              <a:t>Drugi nazivi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1142984"/>
            <a:ext cx="8115328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dušica</a:t>
            </a:r>
          </a:p>
          <a:p>
            <a:r>
              <a:rPr lang="hr-HR" dirty="0" smtClean="0"/>
              <a:t>vrisak</a:t>
            </a:r>
          </a:p>
          <a:p>
            <a:r>
              <a:rPr lang="hr-HR" dirty="0" smtClean="0"/>
              <a:t>divlji bosiljak</a:t>
            </a:r>
          </a:p>
          <a:p>
            <a:r>
              <a:rPr lang="hr-HR" dirty="0" err="1" smtClean="0"/>
              <a:t>amjanika</a:t>
            </a:r>
            <a:endParaRPr lang="hr-HR" dirty="0"/>
          </a:p>
          <a:p>
            <a:r>
              <a:rPr lang="hr-HR" dirty="0" err="1" smtClean="0"/>
              <a:t>materinka</a:t>
            </a:r>
            <a:endParaRPr lang="hr-HR" dirty="0"/>
          </a:p>
          <a:p>
            <a:r>
              <a:rPr lang="hr-HR" dirty="0" err="1" smtClean="0"/>
              <a:t>papric</a:t>
            </a:r>
            <a:endParaRPr lang="hr-HR" dirty="0" smtClean="0"/>
          </a:p>
          <a:p>
            <a:r>
              <a:rPr lang="hr-HR" dirty="0" smtClean="0"/>
              <a:t> bukovica</a:t>
            </a:r>
          </a:p>
          <a:p>
            <a:r>
              <a:rPr lang="hr-HR" dirty="0" err="1" smtClean="0"/>
              <a:t>vreskovina</a:t>
            </a:r>
            <a:endParaRPr lang="hr-HR" dirty="0"/>
          </a:p>
          <a:p>
            <a:r>
              <a:rPr lang="hr-HR" dirty="0" err="1" smtClean="0"/>
              <a:t>oponak</a:t>
            </a:r>
            <a:endParaRPr lang="hr-HR" dirty="0"/>
          </a:p>
          <a:p>
            <a:r>
              <a:rPr lang="hr-HR" dirty="0" err="1" smtClean="0"/>
              <a:t>čabrac</a:t>
            </a:r>
            <a:endParaRPr lang="hr-HR" dirty="0"/>
          </a:p>
        </p:txBody>
      </p:sp>
      <p:pic>
        <p:nvPicPr>
          <p:cNvPr id="5" name="Slika 4" descr="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6826" y="1714488"/>
            <a:ext cx="5247568" cy="430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Oprašivanje</a:t>
            </a:r>
            <a:r>
              <a:rPr lang="hr-HR" dirty="0"/>
              <a:t> </a:t>
            </a:r>
            <a:r>
              <a:rPr lang="hr-HR" dirty="0" smtClean="0"/>
              <a:t>i staništa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vole je pčele </a:t>
            </a:r>
          </a:p>
          <a:p>
            <a:r>
              <a:rPr lang="hr-HR" dirty="0" smtClean="0"/>
              <a:t>voli sunce</a:t>
            </a:r>
          </a:p>
          <a:p>
            <a:r>
              <a:rPr lang="hr-HR" dirty="0" smtClean="0"/>
              <a:t>sunčana i  suha st.</a:t>
            </a:r>
          </a:p>
          <a:p>
            <a:pPr>
              <a:buNone/>
            </a:pPr>
            <a:r>
              <a:rPr lang="hr-HR" dirty="0" smtClean="0"/>
              <a:t>------Rasprostranjenost----</a:t>
            </a:r>
          </a:p>
          <a:p>
            <a:pPr>
              <a:buFontTx/>
              <a:buChar char="-"/>
            </a:pPr>
            <a:r>
              <a:rPr lang="hr-HR" dirty="0" smtClean="0"/>
              <a:t>Hrvatska: livada, pašnjaci,</a:t>
            </a:r>
          </a:p>
          <a:p>
            <a:pPr>
              <a:buFontTx/>
              <a:buChar char="-"/>
            </a:pPr>
            <a:r>
              <a:rPr lang="hr-HR" dirty="0" smtClean="0"/>
              <a:t>kamen i šume</a:t>
            </a:r>
            <a:endParaRPr lang="hr-HR" dirty="0"/>
          </a:p>
        </p:txBody>
      </p:sp>
      <p:pic>
        <p:nvPicPr>
          <p:cNvPr id="4" name="Slika 3" descr="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472" y="2873474"/>
            <a:ext cx="4000528" cy="39845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Karakteristike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mirisna esencijalnih ulja</a:t>
            </a:r>
          </a:p>
          <a:p>
            <a:r>
              <a:rPr lang="hr-HR" dirty="0" smtClean="0"/>
              <a:t>laki aromatični miris</a:t>
            </a:r>
          </a:p>
          <a:p>
            <a:r>
              <a:rPr lang="hr-HR" dirty="0" smtClean="0"/>
              <a:t>ljekovita</a:t>
            </a:r>
          </a:p>
          <a:p>
            <a:r>
              <a:rPr lang="hr-HR" dirty="0" smtClean="0"/>
              <a:t>pomoć u hladnim danima</a:t>
            </a:r>
          </a:p>
          <a:p>
            <a:r>
              <a:rPr lang="hr-HR" dirty="0" smtClean="0"/>
              <a:t>protiv virusa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857627"/>
            <a:ext cx="3849766" cy="3000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Ljekovitost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osim korijena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osušena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čaj, med …</a:t>
            </a:r>
          </a:p>
          <a:p>
            <a:endParaRPr lang="hr-HR" dirty="0"/>
          </a:p>
        </p:txBody>
      </p:sp>
      <p:pic>
        <p:nvPicPr>
          <p:cNvPr id="4" name="Slika 3" descr="majcina-dus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140968"/>
            <a:ext cx="4660900" cy="3276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5069160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Literatura: </a:t>
            </a:r>
          </a:p>
          <a:p>
            <a:pPr>
              <a:buNone/>
            </a:pPr>
            <a:r>
              <a:rPr lang="hr-HR" dirty="0" smtClean="0"/>
              <a:t>Mozaik knjiga:  Sve o ljekovitim i                </a:t>
            </a:r>
          </a:p>
          <a:p>
            <a:pPr>
              <a:buNone/>
            </a:pPr>
            <a:r>
              <a:rPr lang="hr-HR" smtClean="0"/>
              <a:t>                             začinskim biljkama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Pripremio: Dorian </a:t>
            </a:r>
            <a:r>
              <a:rPr lang="hr-HR" dirty="0" err="1" smtClean="0"/>
              <a:t>Prelčec</a:t>
            </a:r>
            <a:r>
              <a:rPr lang="hr-HR" dirty="0" smtClean="0"/>
              <a:t>, 8.b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jevaonica">
  <a:themeElements>
    <a:clrScheme name="Ljevao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jevao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jevao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91</Words>
  <Application>Microsoft Office PowerPoint</Application>
  <PresentationFormat>Prikaz na zaslonu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Ljevaonica</vt:lpstr>
      <vt:lpstr>Majčina dušica </vt:lpstr>
      <vt:lpstr>Osnovni podaci</vt:lpstr>
      <vt:lpstr>Opis</vt:lpstr>
      <vt:lpstr>Drugi nazivi</vt:lpstr>
      <vt:lpstr>Oprašivanje i staništa</vt:lpstr>
      <vt:lpstr>Karakteristike </vt:lpstr>
      <vt:lpstr>Ljekovitost </vt:lpstr>
      <vt:lpstr>Hvala na pažnji!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Majčina dušica </dc:title>
  <dc:creator>8ab</dc:creator>
  <cp:lastModifiedBy>skola</cp:lastModifiedBy>
  <cp:revision>17</cp:revision>
  <dcterms:created xsi:type="dcterms:W3CDTF">2014-10-01T09:23:58Z</dcterms:created>
  <dcterms:modified xsi:type="dcterms:W3CDTF">2014-10-15T09:59:08Z</dcterms:modified>
</cp:coreProperties>
</file>