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59" r:id="rId8"/>
    <p:sldId id="263" r:id="rId9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15657B-6852-4573-9BB1-99FA50E50086}" type="datetimeFigureOut">
              <a:rPr lang="hr-HR" smtClean="0"/>
              <a:pPr/>
              <a:t>14.10.2014.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B2A40E-CF7A-49C2-BFFF-DB9E1183EC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657B-6852-4573-9BB1-99FA50E50086}" type="datetimeFigureOut">
              <a:rPr lang="hr-HR" smtClean="0"/>
              <a:pPr/>
              <a:t>14.10.2014.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A40E-CF7A-49C2-BFFF-DB9E1183E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657B-6852-4573-9BB1-99FA50E50086}" type="datetimeFigureOut">
              <a:rPr lang="hr-HR" smtClean="0"/>
              <a:pPr/>
              <a:t>14.10.2014.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A40E-CF7A-49C2-BFFF-DB9E1183E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657B-6852-4573-9BB1-99FA50E50086}" type="datetimeFigureOut">
              <a:rPr lang="hr-HR" smtClean="0"/>
              <a:pPr/>
              <a:t>14.10.2014.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A40E-CF7A-49C2-BFFF-DB9E1183E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657B-6852-4573-9BB1-99FA50E50086}" type="datetimeFigureOut">
              <a:rPr lang="hr-HR" smtClean="0"/>
              <a:pPr/>
              <a:t>14.10.2014.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A40E-CF7A-49C2-BFFF-DB9E1183E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657B-6852-4573-9BB1-99FA50E50086}" type="datetimeFigureOut">
              <a:rPr lang="hr-HR" smtClean="0"/>
              <a:pPr/>
              <a:t>14.10.2014.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A40E-CF7A-49C2-BFFF-DB9E1183EC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657B-6852-4573-9BB1-99FA50E50086}" type="datetimeFigureOut">
              <a:rPr lang="hr-HR" smtClean="0"/>
              <a:pPr/>
              <a:t>14.10.2014.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A40E-CF7A-49C2-BFFF-DB9E1183E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657B-6852-4573-9BB1-99FA50E50086}" type="datetimeFigureOut">
              <a:rPr lang="hr-HR" smtClean="0"/>
              <a:pPr/>
              <a:t>14.10.2014.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A40E-CF7A-49C2-BFFF-DB9E1183E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657B-6852-4573-9BB1-99FA50E50086}" type="datetimeFigureOut">
              <a:rPr lang="hr-HR" smtClean="0"/>
              <a:pPr/>
              <a:t>14.10.2014.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A40E-CF7A-49C2-BFFF-DB9E1183E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657B-6852-4573-9BB1-99FA50E50086}" type="datetimeFigureOut">
              <a:rPr lang="hr-HR" smtClean="0"/>
              <a:pPr/>
              <a:t>14.10.2014.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A40E-CF7A-49C2-BFFF-DB9E1183EC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657B-6852-4573-9BB1-99FA50E50086}" type="datetimeFigureOut">
              <a:rPr lang="hr-HR" smtClean="0"/>
              <a:pPr/>
              <a:t>14.10.2014.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A40E-CF7A-49C2-BFFF-DB9E1183E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15657B-6852-4573-9BB1-99FA50E50086}" type="datetimeFigureOut">
              <a:rPr lang="hr-HR" smtClean="0"/>
              <a:pPr/>
              <a:t>14.10.2014.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AB2A40E-CF7A-49C2-BFFF-DB9E1183E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8325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057"/>
            <a:ext cx="9144000" cy="68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0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351"/>
            <a:ext cx="9458326" cy="707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1346" y="476672"/>
            <a:ext cx="40158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OPĆENITO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674566"/>
            <a:ext cx="7704857" cy="57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5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351"/>
            <a:ext cx="9458326" cy="707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/>
          <p:nvPr/>
        </p:nvSpPr>
        <p:spPr>
          <a:xfrm>
            <a:off x="2643174" y="571480"/>
            <a:ext cx="40158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OPĆENITO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500166" y="2285992"/>
            <a:ext cx="6286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podvrsta</a:t>
            </a:r>
          </a:p>
          <a:p>
            <a:pPr algn="ctr">
              <a:buFont typeface="Arial" pitchFamily="34" charset="0"/>
              <a:buChar char="•"/>
            </a:pPr>
            <a:endParaRPr lang="hr-HR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hr-H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vlažno tlo </a:t>
            </a:r>
          </a:p>
          <a:p>
            <a:pPr algn="ctr">
              <a:buFont typeface="Arial" pitchFamily="34" charset="0"/>
              <a:buChar char="•"/>
            </a:pPr>
            <a:endParaRPr lang="hr-HR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hr-H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 zraku - dušik i fosfat</a:t>
            </a:r>
          </a:p>
          <a:p>
            <a:pPr algn="ctr">
              <a:buFont typeface="Arial" pitchFamily="34" charset="0"/>
              <a:buChar char="•"/>
            </a:pPr>
            <a:endParaRPr lang="hr-HR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hr-H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razni proizvodi – industrija</a:t>
            </a:r>
          </a:p>
          <a:p>
            <a:pPr algn="ctr">
              <a:buFont typeface="Arial" pitchFamily="34" charset="0"/>
              <a:buChar char="•"/>
            </a:pPr>
            <a:endParaRPr lang="hr-HR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hr-H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srcoliki oblik listova</a:t>
            </a:r>
          </a:p>
          <a:p>
            <a:pPr algn="ctr">
              <a:buFont typeface="Arial" pitchFamily="34" charset="0"/>
              <a:buChar char="•"/>
            </a:pPr>
            <a:endParaRPr lang="hr-HR" sz="3600" dirty="0" smtClean="0"/>
          </a:p>
          <a:p>
            <a:pPr algn="ctr"/>
            <a:r>
              <a:rPr lang="hr-HR" sz="3600" dirty="0" smtClean="0"/>
              <a:t> 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024744" cy="1143000"/>
          </a:xfrm>
        </p:spPr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1999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Grci – masaže</a:t>
            </a:r>
          </a:p>
          <a:p>
            <a:endParaRPr lang="hr-HR" dirty="0" smtClean="0"/>
          </a:p>
          <a:p>
            <a:r>
              <a:rPr lang="hr-HR" dirty="0" smtClean="0"/>
              <a:t>diuretik</a:t>
            </a:r>
          </a:p>
          <a:p>
            <a:endParaRPr lang="hr-HR" dirty="0" smtClean="0"/>
          </a:p>
          <a:p>
            <a:r>
              <a:rPr lang="hr-HR" dirty="0" smtClean="0"/>
              <a:t>brončano doba – tkanina</a:t>
            </a:r>
          </a:p>
          <a:p>
            <a:endParaRPr lang="hr-HR" dirty="0" smtClean="0"/>
          </a:p>
          <a:p>
            <a:r>
              <a:rPr lang="hr-HR" dirty="0" smtClean="0"/>
              <a:t>I. svjetski rat – uniforme</a:t>
            </a:r>
          </a:p>
          <a:p>
            <a:endParaRPr lang="hr-HR" dirty="0" smtClean="0"/>
          </a:p>
          <a:p>
            <a:r>
              <a:rPr lang="hr-HR" dirty="0" smtClean="0"/>
              <a:t>simbol boga munje ( germanska mit. )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bezimen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714356"/>
            <a:ext cx="3962408" cy="325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8325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97246" y="548680"/>
            <a:ext cx="48638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LJ</a:t>
            </a:r>
            <a:r>
              <a:rPr lang="hr-HR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EKOVITOST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877689"/>
            <a:ext cx="7952958" cy="59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7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024744" cy="1143000"/>
          </a:xfrm>
        </p:spPr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Jela od koprive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0100" y="2357430"/>
            <a:ext cx="6777317" cy="392909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mladi listići</a:t>
            </a:r>
          </a:p>
          <a:p>
            <a:endParaRPr lang="hr-HR" dirty="0" smtClean="0"/>
          </a:p>
          <a:p>
            <a:r>
              <a:rPr lang="hr-HR" dirty="0" smtClean="0"/>
              <a:t>proljetne dijete</a:t>
            </a:r>
          </a:p>
          <a:p>
            <a:endParaRPr lang="hr-HR" dirty="0" smtClean="0"/>
          </a:p>
          <a:p>
            <a:r>
              <a:rPr lang="hr-HR" dirty="0" smtClean="0"/>
              <a:t>sir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yarg</a:t>
            </a: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/>
          </a:p>
          <a:p>
            <a:r>
              <a:rPr lang="hr-HR" dirty="0" smtClean="0"/>
              <a:t>čajevi</a:t>
            </a:r>
          </a:p>
          <a:p>
            <a:endParaRPr lang="hr-HR" dirty="0" smtClean="0"/>
          </a:p>
          <a:p>
            <a:r>
              <a:rPr lang="hr-HR" dirty="0" smtClean="0"/>
              <a:t>štrudle</a:t>
            </a:r>
          </a:p>
          <a:p>
            <a:endParaRPr lang="hr-HR" dirty="0" smtClean="0"/>
          </a:p>
          <a:p>
            <a:r>
              <a:rPr lang="hr-HR" dirty="0" smtClean="0"/>
              <a:t>juha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5122" name="Picture 2" descr="http://sjediijedi.tportal.hr/ResourceManager/GetImage.aspx?imgId=362136&amp;width=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372" y="1214422"/>
            <a:ext cx="3756593" cy="5311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8324" cy="70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20967" y="588313"/>
            <a:ext cx="60163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ČAJ</a:t>
            </a:r>
            <a:r>
              <a:rPr lang="hr-H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OD KOPRIVE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708920"/>
            <a:ext cx="8073227" cy="604069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095" y="21488"/>
            <a:ext cx="9048133" cy="677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9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150-velika-kopri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Pravokutnik 4"/>
          <p:cNvSpPr/>
          <p:nvPr/>
        </p:nvSpPr>
        <p:spPr>
          <a:xfrm>
            <a:off x="2285984" y="1142984"/>
            <a:ext cx="43957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</a:t>
            </a:r>
            <a:endParaRPr lang="hr-HR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642910" y="2857496"/>
            <a:ext cx="7715304" cy="646331"/>
            <a:chOff x="642910" y="2857496"/>
            <a:chExt cx="7715304" cy="646331"/>
          </a:xfrm>
        </p:grpSpPr>
        <p:sp>
          <p:nvSpPr>
            <p:cNvPr id="6" name="TekstniOkvir 5"/>
            <p:cNvSpPr txBox="1"/>
            <p:nvPr/>
          </p:nvSpPr>
          <p:spPr>
            <a:xfrm>
              <a:off x="1285852" y="2857496"/>
              <a:ext cx="7072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600" b="1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wikipedia.org</a:t>
              </a:r>
              <a:r>
                <a:rPr lang="hr-HR" sz="3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hr-HR" sz="3600" b="1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wiki</a:t>
              </a:r>
              <a:r>
                <a:rPr lang="hr-HR" sz="3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/Kopriva</a:t>
              </a:r>
              <a:endParaRPr lang="hr-HR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Strelica udesno 9"/>
            <p:cNvSpPr/>
            <p:nvPr/>
          </p:nvSpPr>
          <p:spPr>
            <a:xfrm>
              <a:off x="642910" y="3071810"/>
              <a:ext cx="642942" cy="21431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1357290" y="4429132"/>
            <a:ext cx="6072230" cy="1200329"/>
            <a:chOff x="1357290" y="4429132"/>
            <a:chExt cx="6072230" cy="1200329"/>
          </a:xfrm>
        </p:grpSpPr>
        <p:sp>
          <p:nvSpPr>
            <p:cNvPr id="7" name="TekstniOkvir 6"/>
            <p:cNvSpPr txBox="1"/>
            <p:nvPr/>
          </p:nvSpPr>
          <p:spPr>
            <a:xfrm>
              <a:off x="1357290" y="4429132"/>
              <a:ext cx="60722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‘ Sve o ljekovitim i začinskim biljkama ’</a:t>
              </a:r>
              <a:endParaRPr lang="hr-HR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Strelica udesno 10"/>
            <p:cNvSpPr/>
            <p:nvPr/>
          </p:nvSpPr>
          <p:spPr>
            <a:xfrm>
              <a:off x="1785918" y="4643446"/>
              <a:ext cx="642942" cy="21431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167</TotalTime>
  <Words>74</Words>
  <Application>Microsoft Office PowerPoint</Application>
  <PresentationFormat>Prikaz na zaslonu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Austin</vt:lpstr>
      <vt:lpstr>Slajd 1</vt:lpstr>
      <vt:lpstr>Slajd 2</vt:lpstr>
      <vt:lpstr>Slajd 3</vt:lpstr>
      <vt:lpstr>Povijest</vt:lpstr>
      <vt:lpstr>Slajd 5</vt:lpstr>
      <vt:lpstr>Jela od koprive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</dc:creator>
  <cp:lastModifiedBy>skola</cp:lastModifiedBy>
  <cp:revision>18</cp:revision>
  <dcterms:created xsi:type="dcterms:W3CDTF">2014-10-13T18:37:27Z</dcterms:created>
  <dcterms:modified xsi:type="dcterms:W3CDTF">2014-10-14T07:16:39Z</dcterms:modified>
</cp:coreProperties>
</file>