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70" r:id="rId5"/>
    <p:sldId id="261" r:id="rId6"/>
    <p:sldId id="25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05EF1-C0CB-4F22-90CC-9F0CB312BD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8250F9E-0B76-40A7-A8E9-A27C7BDCDABC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čajna mješavina</a:t>
          </a:r>
          <a:r>
            <a:rPr lang="hr-HR" b="1" dirty="0" smtClean="0">
              <a:solidFill>
                <a:schemeClr val="tx1"/>
              </a:solidFill>
              <a:sym typeface="Wingdings" pitchFamily="2" charset="2"/>
            </a:rPr>
            <a:t>probavni trakt </a:t>
          </a:r>
        </a:p>
        <a:p>
          <a:r>
            <a:rPr lang="hr-HR" b="1" dirty="0" smtClean="0">
              <a:solidFill>
                <a:schemeClr val="tx1"/>
              </a:solidFill>
              <a:sym typeface="Wingdings" pitchFamily="2" charset="2"/>
            </a:rPr>
            <a:t>( upala slijepog crijeva,normalizira rad </a:t>
          </a:r>
          <a:r>
            <a:rPr lang="hr-HR" b="1" dirty="0" err="1" smtClean="0">
              <a:solidFill>
                <a:schemeClr val="tx1"/>
              </a:solidFill>
              <a:sym typeface="Wingdings" pitchFamily="2" charset="2"/>
            </a:rPr>
            <a:t>jetre</a:t>
          </a:r>
          <a:r>
            <a:rPr lang="hr-HR" b="1" dirty="0" smtClean="0">
              <a:solidFill>
                <a:schemeClr val="tx1"/>
              </a:solidFill>
              <a:sym typeface="Wingdings" pitchFamily="2" charset="2"/>
            </a:rPr>
            <a:t> )</a:t>
          </a:r>
          <a:endParaRPr lang="hr-HR" dirty="0"/>
        </a:p>
      </dgm:t>
    </dgm:pt>
    <dgm:pt modelId="{0E328631-F01B-442E-A99F-E14F927C07E6}" type="parTrans" cxnId="{DFD27A3C-F0EE-4E33-A218-56D7072EB2CB}">
      <dgm:prSet/>
      <dgm:spPr/>
      <dgm:t>
        <a:bodyPr/>
        <a:lstStyle/>
        <a:p>
          <a:endParaRPr lang="hr-HR"/>
        </a:p>
      </dgm:t>
    </dgm:pt>
    <dgm:pt modelId="{840A421A-83E4-400A-8D41-2EC784288240}" type="sibTrans" cxnId="{DFD27A3C-F0EE-4E33-A218-56D7072EB2CB}">
      <dgm:prSet/>
      <dgm:spPr/>
      <dgm:t>
        <a:bodyPr/>
        <a:lstStyle/>
        <a:p>
          <a:endParaRPr lang="hr-HR"/>
        </a:p>
      </dgm:t>
    </dgm:pt>
    <dgm:pt modelId="{E4EB0A90-9149-49E8-95DE-D2A1DC960452}">
      <dgm:prSet phldrT="[Tekst]" phldr="1"/>
      <dgm:spPr/>
      <dgm:t>
        <a:bodyPr/>
        <a:lstStyle/>
        <a:p>
          <a:endParaRPr lang="hr-HR" dirty="0"/>
        </a:p>
      </dgm:t>
    </dgm:pt>
    <dgm:pt modelId="{10522E30-0E82-4FF4-82B1-254ED0EAEEA7}" type="parTrans" cxnId="{383938B1-ED59-4312-92BF-77DB5E1BD67F}">
      <dgm:prSet/>
      <dgm:spPr/>
      <dgm:t>
        <a:bodyPr/>
        <a:lstStyle/>
        <a:p>
          <a:endParaRPr lang="hr-HR"/>
        </a:p>
      </dgm:t>
    </dgm:pt>
    <dgm:pt modelId="{6D49912A-4455-4E35-B828-E5908D4D60B9}" type="sibTrans" cxnId="{383938B1-ED59-4312-92BF-77DB5E1BD67F}">
      <dgm:prSet/>
      <dgm:spPr/>
      <dgm:t>
        <a:bodyPr/>
        <a:lstStyle/>
        <a:p>
          <a:endParaRPr lang="hr-HR"/>
        </a:p>
      </dgm:t>
    </dgm:pt>
    <dgm:pt modelId="{D50D167E-401F-4C61-BA10-3E00ADF2374F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sym typeface="Wingdings" pitchFamily="2" charset="2"/>
            </a:rPr>
            <a:t>- pročišćava krvne žile</a:t>
          </a:r>
          <a:endParaRPr lang="hr-HR" dirty="0"/>
        </a:p>
      </dgm:t>
    </dgm:pt>
    <dgm:pt modelId="{5BD6426A-941B-484C-B13E-57A04D646CBC}" type="parTrans" cxnId="{61D5A249-F932-4C11-9455-71DCE1F213B7}">
      <dgm:prSet/>
      <dgm:spPr/>
      <dgm:t>
        <a:bodyPr/>
        <a:lstStyle/>
        <a:p>
          <a:endParaRPr lang="hr-HR"/>
        </a:p>
      </dgm:t>
    </dgm:pt>
    <dgm:pt modelId="{6371CE28-1C79-418C-BE47-0EB89A7C38B2}" type="sibTrans" cxnId="{61D5A249-F932-4C11-9455-71DCE1F213B7}">
      <dgm:prSet/>
      <dgm:spPr/>
      <dgm:t>
        <a:bodyPr/>
        <a:lstStyle/>
        <a:p>
          <a:endParaRPr lang="hr-HR"/>
        </a:p>
      </dgm:t>
    </dgm:pt>
    <dgm:pt modelId="{A8D87A0E-1BD7-4652-9922-46313614D829}">
      <dgm:prSet phldrT="[Tekst]" phldr="1"/>
      <dgm:spPr/>
      <dgm:t>
        <a:bodyPr/>
        <a:lstStyle/>
        <a:p>
          <a:endParaRPr lang="hr-HR" dirty="0"/>
        </a:p>
      </dgm:t>
    </dgm:pt>
    <dgm:pt modelId="{D93DCCBD-6D6A-4217-A38A-62627789934D}" type="parTrans" cxnId="{AF9BAD83-5B99-48D2-8FB9-68B69AAB4343}">
      <dgm:prSet/>
      <dgm:spPr/>
      <dgm:t>
        <a:bodyPr/>
        <a:lstStyle/>
        <a:p>
          <a:endParaRPr lang="hr-HR"/>
        </a:p>
      </dgm:t>
    </dgm:pt>
    <dgm:pt modelId="{C26C8E16-0C36-400E-AA5E-9925E0B8400B}" type="sibTrans" cxnId="{AF9BAD83-5B99-48D2-8FB9-68B69AAB4343}">
      <dgm:prSet/>
      <dgm:spPr/>
      <dgm:t>
        <a:bodyPr/>
        <a:lstStyle/>
        <a:p>
          <a:endParaRPr lang="hr-HR"/>
        </a:p>
      </dgm:t>
    </dgm:pt>
    <dgm:pt modelId="{C62088C4-DB3E-4CAA-BFAA-7C132FB877F4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sym typeface="Wingdings" pitchFamily="2" charset="2"/>
            </a:rPr>
            <a:t>-smanjuje kolesterol</a:t>
          </a:r>
          <a:endParaRPr lang="hr-HR" dirty="0"/>
        </a:p>
      </dgm:t>
    </dgm:pt>
    <dgm:pt modelId="{51C85DFB-B447-4DDD-BDDA-E5591F76CD6D}" type="parTrans" cxnId="{AFD36573-EDED-466A-94A0-99B014041F04}">
      <dgm:prSet/>
      <dgm:spPr/>
      <dgm:t>
        <a:bodyPr/>
        <a:lstStyle/>
        <a:p>
          <a:endParaRPr lang="hr-HR"/>
        </a:p>
      </dgm:t>
    </dgm:pt>
    <dgm:pt modelId="{B628C45D-5526-4BEA-B969-45F1BB5EF4B8}" type="sibTrans" cxnId="{AFD36573-EDED-466A-94A0-99B014041F04}">
      <dgm:prSet/>
      <dgm:spPr/>
      <dgm:t>
        <a:bodyPr/>
        <a:lstStyle/>
        <a:p>
          <a:endParaRPr lang="hr-HR"/>
        </a:p>
      </dgm:t>
    </dgm:pt>
    <dgm:pt modelId="{802D84D4-B7AA-4ACD-9BBA-996F83E45093}" type="pres">
      <dgm:prSet presAssocID="{04E05EF1-C0CB-4F22-90CC-9F0CB312BD3E}" presName="linear" presStyleCnt="0">
        <dgm:presLayoutVars>
          <dgm:animLvl val="lvl"/>
          <dgm:resizeHandles val="exact"/>
        </dgm:presLayoutVars>
      </dgm:prSet>
      <dgm:spPr/>
    </dgm:pt>
    <dgm:pt modelId="{F9A76815-CDDC-41B9-9B96-9BD012AC113E}" type="pres">
      <dgm:prSet presAssocID="{A8250F9E-0B76-40A7-A8E9-A27C7BDCDA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08FAA91-7B0B-4F48-BE50-5B26FA8E1343}" type="pres">
      <dgm:prSet presAssocID="{A8250F9E-0B76-40A7-A8E9-A27C7BDCDABC}" presName="childText" presStyleLbl="revTx" presStyleIdx="0" presStyleCnt="2">
        <dgm:presLayoutVars>
          <dgm:bulletEnabled val="1"/>
        </dgm:presLayoutVars>
      </dgm:prSet>
      <dgm:spPr/>
    </dgm:pt>
    <dgm:pt modelId="{537C5CD8-D5B3-4A25-A1B2-71958ACA871B}" type="pres">
      <dgm:prSet presAssocID="{D50D167E-401F-4C61-BA10-3E00ADF2374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9006DE-C6F7-4ACB-8FEE-D9BF56877571}" type="pres">
      <dgm:prSet presAssocID="{D50D167E-401F-4C61-BA10-3E00ADF237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97D96B-0AC9-446D-9D8E-9C3559D84F8E}" type="pres">
      <dgm:prSet presAssocID="{C62088C4-DB3E-4CAA-BFAA-7C132FB877F4}" presName="parentText" presStyleLbl="node1" presStyleIdx="2" presStyleCnt="3" custLinFactNeighborY="660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83938B1-ED59-4312-92BF-77DB5E1BD67F}" srcId="{A8250F9E-0B76-40A7-A8E9-A27C7BDCDABC}" destId="{E4EB0A90-9149-49E8-95DE-D2A1DC960452}" srcOrd="0" destOrd="0" parTransId="{10522E30-0E82-4FF4-82B1-254ED0EAEEA7}" sibTransId="{6D49912A-4455-4E35-B828-E5908D4D60B9}"/>
    <dgm:cxn modelId="{AFD36573-EDED-466A-94A0-99B014041F04}" srcId="{04E05EF1-C0CB-4F22-90CC-9F0CB312BD3E}" destId="{C62088C4-DB3E-4CAA-BFAA-7C132FB877F4}" srcOrd="2" destOrd="0" parTransId="{51C85DFB-B447-4DDD-BDDA-E5591F76CD6D}" sibTransId="{B628C45D-5526-4BEA-B969-45F1BB5EF4B8}"/>
    <dgm:cxn modelId="{AF9BAD83-5B99-48D2-8FB9-68B69AAB4343}" srcId="{D50D167E-401F-4C61-BA10-3E00ADF2374F}" destId="{A8D87A0E-1BD7-4652-9922-46313614D829}" srcOrd="0" destOrd="0" parTransId="{D93DCCBD-6D6A-4217-A38A-62627789934D}" sibTransId="{C26C8E16-0C36-400E-AA5E-9925E0B8400B}"/>
    <dgm:cxn modelId="{BC3C5A22-3C81-4878-8D4E-B727ED9F4FB7}" type="presOf" srcId="{C62088C4-DB3E-4CAA-BFAA-7C132FB877F4}" destId="{8597D96B-0AC9-446D-9D8E-9C3559D84F8E}" srcOrd="0" destOrd="0" presId="urn:microsoft.com/office/officeart/2005/8/layout/vList2"/>
    <dgm:cxn modelId="{DFD27A3C-F0EE-4E33-A218-56D7072EB2CB}" srcId="{04E05EF1-C0CB-4F22-90CC-9F0CB312BD3E}" destId="{A8250F9E-0B76-40A7-A8E9-A27C7BDCDABC}" srcOrd="0" destOrd="0" parTransId="{0E328631-F01B-442E-A99F-E14F927C07E6}" sibTransId="{840A421A-83E4-400A-8D41-2EC784288240}"/>
    <dgm:cxn modelId="{61D5A249-F932-4C11-9455-71DCE1F213B7}" srcId="{04E05EF1-C0CB-4F22-90CC-9F0CB312BD3E}" destId="{D50D167E-401F-4C61-BA10-3E00ADF2374F}" srcOrd="1" destOrd="0" parTransId="{5BD6426A-941B-484C-B13E-57A04D646CBC}" sibTransId="{6371CE28-1C79-418C-BE47-0EB89A7C38B2}"/>
    <dgm:cxn modelId="{01FCBE2E-B564-4D4D-8DE2-9B166947F094}" type="presOf" srcId="{04E05EF1-C0CB-4F22-90CC-9F0CB312BD3E}" destId="{802D84D4-B7AA-4ACD-9BBA-996F83E45093}" srcOrd="0" destOrd="0" presId="urn:microsoft.com/office/officeart/2005/8/layout/vList2"/>
    <dgm:cxn modelId="{8766AD11-8B94-4EE9-ABEE-86699E388802}" type="presOf" srcId="{A8D87A0E-1BD7-4652-9922-46313614D829}" destId="{089006DE-C6F7-4ACB-8FEE-D9BF56877571}" srcOrd="0" destOrd="0" presId="urn:microsoft.com/office/officeart/2005/8/layout/vList2"/>
    <dgm:cxn modelId="{FB08CADE-45BA-412E-AA78-DC438645EFE5}" type="presOf" srcId="{A8250F9E-0B76-40A7-A8E9-A27C7BDCDABC}" destId="{F9A76815-CDDC-41B9-9B96-9BD012AC113E}" srcOrd="0" destOrd="0" presId="urn:microsoft.com/office/officeart/2005/8/layout/vList2"/>
    <dgm:cxn modelId="{59B62D1C-767C-4BAC-BE3E-5BDFBB6FF6FB}" type="presOf" srcId="{E4EB0A90-9149-49E8-95DE-D2A1DC960452}" destId="{C08FAA91-7B0B-4F48-BE50-5B26FA8E1343}" srcOrd="0" destOrd="0" presId="urn:microsoft.com/office/officeart/2005/8/layout/vList2"/>
    <dgm:cxn modelId="{AABAED82-802C-44E3-B3B9-50D3398CFA18}" type="presOf" srcId="{D50D167E-401F-4C61-BA10-3E00ADF2374F}" destId="{537C5CD8-D5B3-4A25-A1B2-71958ACA871B}" srcOrd="0" destOrd="0" presId="urn:microsoft.com/office/officeart/2005/8/layout/vList2"/>
    <dgm:cxn modelId="{629C1409-E2B3-4A90-BC3F-14FCED38F875}" type="presParOf" srcId="{802D84D4-B7AA-4ACD-9BBA-996F83E45093}" destId="{F9A76815-CDDC-41B9-9B96-9BD012AC113E}" srcOrd="0" destOrd="0" presId="urn:microsoft.com/office/officeart/2005/8/layout/vList2"/>
    <dgm:cxn modelId="{76D60344-8AFE-478C-BF81-69912B0D7C8E}" type="presParOf" srcId="{802D84D4-B7AA-4ACD-9BBA-996F83E45093}" destId="{C08FAA91-7B0B-4F48-BE50-5B26FA8E1343}" srcOrd="1" destOrd="0" presId="urn:microsoft.com/office/officeart/2005/8/layout/vList2"/>
    <dgm:cxn modelId="{5AA0A770-1CDA-4998-9D5B-F7FF1DB003FE}" type="presParOf" srcId="{802D84D4-B7AA-4ACD-9BBA-996F83E45093}" destId="{537C5CD8-D5B3-4A25-A1B2-71958ACA871B}" srcOrd="2" destOrd="0" presId="urn:microsoft.com/office/officeart/2005/8/layout/vList2"/>
    <dgm:cxn modelId="{3933E88E-B095-4C2D-BB1F-2A6F38ECE6E2}" type="presParOf" srcId="{802D84D4-B7AA-4ACD-9BBA-996F83E45093}" destId="{089006DE-C6F7-4ACB-8FEE-D9BF56877571}" srcOrd="3" destOrd="0" presId="urn:microsoft.com/office/officeart/2005/8/layout/vList2"/>
    <dgm:cxn modelId="{8FDDA02F-719C-4983-A591-40631A32A71D}" type="presParOf" srcId="{802D84D4-B7AA-4ACD-9BBA-996F83E45093}" destId="{8597D96B-0AC9-446D-9D8E-9C3559D84F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31B3E3-518F-415B-A5BC-1B1CDDB857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CBAE5F6-4CA5-4F01-BD26-226962FAABE5}">
      <dgm:prSet phldrT="[Tekst]"/>
      <dgm:spPr/>
      <dgm:t>
        <a:bodyPr/>
        <a:lstStyle/>
        <a:p>
          <a:r>
            <a:rPr lang="hr-HR" b="1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specifičnog mirisa</a:t>
          </a:r>
          <a:endParaRPr lang="hr-HR" dirty="0"/>
        </a:p>
      </dgm:t>
    </dgm:pt>
    <dgm:pt modelId="{F8C7F945-41D0-4A82-A60D-7F236E6157B1}" type="parTrans" cxnId="{01042A2A-D066-4662-B5B1-201391851CC0}">
      <dgm:prSet/>
      <dgm:spPr/>
      <dgm:t>
        <a:bodyPr/>
        <a:lstStyle/>
        <a:p>
          <a:endParaRPr lang="hr-HR"/>
        </a:p>
      </dgm:t>
    </dgm:pt>
    <dgm:pt modelId="{5928357D-9446-4D9E-9166-E0F77DC44BF4}" type="sibTrans" cxnId="{01042A2A-D066-4662-B5B1-201391851CC0}">
      <dgm:prSet/>
      <dgm:spPr/>
      <dgm:t>
        <a:bodyPr/>
        <a:lstStyle/>
        <a:p>
          <a:endParaRPr lang="hr-HR"/>
        </a:p>
      </dgm:t>
    </dgm:pt>
    <dgm:pt modelId="{33F4A1D1-AF29-450E-BE78-FF361DF0A4EE}">
      <dgm:prSet phldrT="[Tekst]" phldr="1"/>
      <dgm:spPr/>
      <dgm:t>
        <a:bodyPr/>
        <a:lstStyle/>
        <a:p>
          <a:endParaRPr lang="hr-HR" dirty="0"/>
        </a:p>
      </dgm:t>
    </dgm:pt>
    <dgm:pt modelId="{AA24185F-672C-4582-AFAA-2A0C12866763}" type="parTrans" cxnId="{B0240D16-C656-4C56-AE47-5A5D6113E6B4}">
      <dgm:prSet/>
      <dgm:spPr/>
      <dgm:t>
        <a:bodyPr/>
        <a:lstStyle/>
        <a:p>
          <a:endParaRPr lang="hr-HR"/>
        </a:p>
      </dgm:t>
    </dgm:pt>
    <dgm:pt modelId="{595286C5-F4E7-4DD4-B50C-4F6DB7F8FA30}" type="sibTrans" cxnId="{B0240D16-C656-4C56-AE47-5A5D6113E6B4}">
      <dgm:prSet/>
      <dgm:spPr/>
      <dgm:t>
        <a:bodyPr/>
        <a:lstStyle/>
        <a:p>
          <a:endParaRPr lang="hr-HR"/>
        </a:p>
      </dgm:t>
    </dgm:pt>
    <dgm:pt modelId="{C27741AD-B9AB-4520-AF6E-48FA8C9997D3}">
      <dgm:prSet phldrT="[Tekst]"/>
      <dgm:spPr/>
      <dgm:t>
        <a:bodyPr/>
        <a:lstStyle/>
        <a:p>
          <a:r>
            <a:rPr lang="hr-HR" b="1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snižava krvni tlak,relaksira krvne žile</a:t>
          </a:r>
        </a:p>
      </dgm:t>
    </dgm:pt>
    <dgm:pt modelId="{BFB3A5C5-49A8-4F52-9E1B-6EE9394BB2C7}" type="parTrans" cxnId="{88C2DB58-2370-4451-956F-9F5F4CCD2BDD}">
      <dgm:prSet/>
      <dgm:spPr/>
      <dgm:t>
        <a:bodyPr/>
        <a:lstStyle/>
        <a:p>
          <a:endParaRPr lang="hr-HR"/>
        </a:p>
      </dgm:t>
    </dgm:pt>
    <dgm:pt modelId="{AE39F29D-8CA7-43F1-9A74-0B9E22AD666E}" type="sibTrans" cxnId="{88C2DB58-2370-4451-956F-9F5F4CCD2BDD}">
      <dgm:prSet/>
      <dgm:spPr/>
      <dgm:t>
        <a:bodyPr/>
        <a:lstStyle/>
        <a:p>
          <a:endParaRPr lang="hr-HR"/>
        </a:p>
      </dgm:t>
    </dgm:pt>
    <dgm:pt modelId="{3CC1CA18-067F-4E66-9885-C6B4CBB00F84}">
      <dgm:prSet phldrT="[Tekst]"/>
      <dgm:spPr/>
      <dgm:t>
        <a:bodyPr/>
        <a:lstStyle/>
        <a:p>
          <a:r>
            <a:rPr lang="hr-HR" b="1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pomaže kod angine</a:t>
          </a:r>
        </a:p>
      </dgm:t>
    </dgm:pt>
    <dgm:pt modelId="{922F436A-F438-4FE2-8A95-303796773398}" type="parTrans" cxnId="{C2B433D0-5A41-4FAA-8E28-D1172C168889}">
      <dgm:prSet/>
      <dgm:spPr/>
      <dgm:t>
        <a:bodyPr/>
        <a:lstStyle/>
        <a:p>
          <a:endParaRPr lang="hr-HR"/>
        </a:p>
      </dgm:t>
    </dgm:pt>
    <dgm:pt modelId="{E09B6CA9-7A34-4BEE-9FB5-2AEDA6CA49EE}" type="sibTrans" cxnId="{C2B433D0-5A41-4FAA-8E28-D1172C168889}">
      <dgm:prSet/>
      <dgm:spPr/>
      <dgm:t>
        <a:bodyPr/>
        <a:lstStyle/>
        <a:p>
          <a:endParaRPr lang="hr-HR"/>
        </a:p>
      </dgm:t>
    </dgm:pt>
    <dgm:pt modelId="{74F46921-8093-4990-8780-4B17E27F7787}">
      <dgm:prSet/>
      <dgm:spPr/>
      <dgm:t>
        <a:bodyPr/>
        <a:lstStyle/>
        <a:p>
          <a:r>
            <a:rPr lang="hr-HR" b="1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smanjuje </a:t>
          </a:r>
          <a:r>
            <a:rPr lang="hr-HR" b="1" dirty="0" err="1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astmatičke</a:t>
          </a:r>
          <a:r>
            <a:rPr lang="hr-HR" b="1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 napadaje</a:t>
          </a:r>
          <a:endParaRPr lang="hr-HR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0AC6E15-B174-4814-A171-63D2E91A1825}" type="parTrans" cxnId="{CB2473E3-2FD0-4D1A-8ECA-E184E6DE92B9}">
      <dgm:prSet/>
      <dgm:spPr/>
      <dgm:t>
        <a:bodyPr/>
        <a:lstStyle/>
        <a:p>
          <a:endParaRPr lang="hr-HR"/>
        </a:p>
      </dgm:t>
    </dgm:pt>
    <dgm:pt modelId="{23B15C29-D486-4E0C-B117-F3CF25038CA2}" type="sibTrans" cxnId="{CB2473E3-2FD0-4D1A-8ECA-E184E6DE92B9}">
      <dgm:prSet/>
      <dgm:spPr/>
      <dgm:t>
        <a:bodyPr/>
        <a:lstStyle/>
        <a:p>
          <a:endParaRPr lang="hr-HR"/>
        </a:p>
      </dgm:t>
    </dgm:pt>
    <dgm:pt modelId="{97250DF3-ED69-48E5-8B08-CD174193ACFA}" type="pres">
      <dgm:prSet presAssocID="{8E31B3E3-518F-415B-A5BC-1B1CDDB85789}" presName="linear" presStyleCnt="0">
        <dgm:presLayoutVars>
          <dgm:animLvl val="lvl"/>
          <dgm:resizeHandles val="exact"/>
        </dgm:presLayoutVars>
      </dgm:prSet>
      <dgm:spPr/>
    </dgm:pt>
    <dgm:pt modelId="{F71ACD8B-FF6D-4726-9EA4-4761649139C9}" type="pres">
      <dgm:prSet presAssocID="{2CBAE5F6-4CA5-4F01-BD26-226962FAABE5}" presName="parentText" presStyleLbl="node1" presStyleIdx="0" presStyleCnt="4" custLinFactNeighborX="1181" custLinFactNeighborY="-8065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E4311F-9D7B-4D8D-AD4A-BFBE3ECC7FF0}" type="pres">
      <dgm:prSet presAssocID="{2CBAE5F6-4CA5-4F01-BD26-226962FAABE5}" presName="childText" presStyleLbl="revTx" presStyleIdx="0" presStyleCnt="1">
        <dgm:presLayoutVars>
          <dgm:bulletEnabled val="1"/>
        </dgm:presLayoutVars>
      </dgm:prSet>
      <dgm:spPr/>
    </dgm:pt>
    <dgm:pt modelId="{192EFEC1-EA3E-4776-B15C-800786E13F2F}" type="pres">
      <dgm:prSet presAssocID="{C27741AD-B9AB-4520-AF6E-48FA8C9997D3}" presName="parentText" presStyleLbl="node1" presStyleIdx="1" presStyleCnt="4" custLinFactY="-97110" custLinFactNeighborX="-255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91B276-72EE-4300-885D-B5E53829E6EF}" type="pres">
      <dgm:prSet presAssocID="{AE39F29D-8CA7-43F1-9A74-0B9E22AD666E}" presName="spacer" presStyleCnt="0"/>
      <dgm:spPr/>
    </dgm:pt>
    <dgm:pt modelId="{4E0F6F8F-F1DB-4E3E-8337-AA8B7D27FFB9}" type="pres">
      <dgm:prSet presAssocID="{3CC1CA18-067F-4E66-9885-C6B4CBB00F84}" presName="parentText" presStyleLbl="node1" presStyleIdx="2" presStyleCnt="4" custLinFactY="-88342" custLinFactNeighborX="-255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A8987E-1388-4EC6-9DB1-63D92A4C23B9}" type="pres">
      <dgm:prSet presAssocID="{E09B6CA9-7A34-4BEE-9FB5-2AEDA6CA49EE}" presName="spacer" presStyleCnt="0"/>
      <dgm:spPr/>
    </dgm:pt>
    <dgm:pt modelId="{8F740E57-2E77-4C86-813D-E98C7CF81E37}" type="pres">
      <dgm:prSet presAssocID="{74F46921-8093-4990-8780-4B17E27F7787}" presName="parentText" presStyleLbl="node1" presStyleIdx="3" presStyleCnt="4" custLinFactY="-79574" custLinFactNeighborX="2362" custLinFactNeighborY="-100000">
        <dgm:presLayoutVars>
          <dgm:chMax val="0"/>
          <dgm:bulletEnabled val="1"/>
        </dgm:presLayoutVars>
      </dgm:prSet>
      <dgm:spPr/>
    </dgm:pt>
  </dgm:ptLst>
  <dgm:cxnLst>
    <dgm:cxn modelId="{F93353FA-7DB0-467C-A543-0CF5FC132C8E}" type="presOf" srcId="{3CC1CA18-067F-4E66-9885-C6B4CBB00F84}" destId="{4E0F6F8F-F1DB-4E3E-8337-AA8B7D27FFB9}" srcOrd="0" destOrd="0" presId="urn:microsoft.com/office/officeart/2005/8/layout/vList2"/>
    <dgm:cxn modelId="{CB2473E3-2FD0-4D1A-8ECA-E184E6DE92B9}" srcId="{8E31B3E3-518F-415B-A5BC-1B1CDDB85789}" destId="{74F46921-8093-4990-8780-4B17E27F7787}" srcOrd="3" destOrd="0" parTransId="{E0AC6E15-B174-4814-A171-63D2E91A1825}" sibTransId="{23B15C29-D486-4E0C-B117-F3CF25038CA2}"/>
    <dgm:cxn modelId="{D49AC2A1-2260-4E92-8BC5-DD9ED2BA2E71}" type="presOf" srcId="{33F4A1D1-AF29-450E-BE78-FF361DF0A4EE}" destId="{CCE4311F-9D7B-4D8D-AD4A-BFBE3ECC7FF0}" srcOrd="0" destOrd="0" presId="urn:microsoft.com/office/officeart/2005/8/layout/vList2"/>
    <dgm:cxn modelId="{6DFF204D-A509-476D-A167-A7688B7038BF}" type="presOf" srcId="{8E31B3E3-518F-415B-A5BC-1B1CDDB85789}" destId="{97250DF3-ED69-48E5-8B08-CD174193ACFA}" srcOrd="0" destOrd="0" presId="urn:microsoft.com/office/officeart/2005/8/layout/vList2"/>
    <dgm:cxn modelId="{876ABD09-192E-4257-B1C4-84E47EA47F8B}" type="presOf" srcId="{C27741AD-B9AB-4520-AF6E-48FA8C9997D3}" destId="{192EFEC1-EA3E-4776-B15C-800786E13F2F}" srcOrd="0" destOrd="0" presId="urn:microsoft.com/office/officeart/2005/8/layout/vList2"/>
    <dgm:cxn modelId="{88C2DB58-2370-4451-956F-9F5F4CCD2BDD}" srcId="{8E31B3E3-518F-415B-A5BC-1B1CDDB85789}" destId="{C27741AD-B9AB-4520-AF6E-48FA8C9997D3}" srcOrd="1" destOrd="0" parTransId="{BFB3A5C5-49A8-4F52-9E1B-6EE9394BB2C7}" sibTransId="{AE39F29D-8CA7-43F1-9A74-0B9E22AD666E}"/>
    <dgm:cxn modelId="{C2B433D0-5A41-4FAA-8E28-D1172C168889}" srcId="{8E31B3E3-518F-415B-A5BC-1B1CDDB85789}" destId="{3CC1CA18-067F-4E66-9885-C6B4CBB00F84}" srcOrd="2" destOrd="0" parTransId="{922F436A-F438-4FE2-8A95-303796773398}" sibTransId="{E09B6CA9-7A34-4BEE-9FB5-2AEDA6CA49EE}"/>
    <dgm:cxn modelId="{01042A2A-D066-4662-B5B1-201391851CC0}" srcId="{8E31B3E3-518F-415B-A5BC-1B1CDDB85789}" destId="{2CBAE5F6-4CA5-4F01-BD26-226962FAABE5}" srcOrd="0" destOrd="0" parTransId="{F8C7F945-41D0-4A82-A60D-7F236E6157B1}" sibTransId="{5928357D-9446-4D9E-9166-E0F77DC44BF4}"/>
    <dgm:cxn modelId="{047FC2C0-0C4A-463A-B434-7B7DD2987A94}" type="presOf" srcId="{2CBAE5F6-4CA5-4F01-BD26-226962FAABE5}" destId="{F71ACD8B-FF6D-4726-9EA4-4761649139C9}" srcOrd="0" destOrd="0" presId="urn:microsoft.com/office/officeart/2005/8/layout/vList2"/>
    <dgm:cxn modelId="{C245E0A8-1452-4435-A3EE-67FC9B50D104}" type="presOf" srcId="{74F46921-8093-4990-8780-4B17E27F7787}" destId="{8F740E57-2E77-4C86-813D-E98C7CF81E37}" srcOrd="0" destOrd="0" presId="urn:microsoft.com/office/officeart/2005/8/layout/vList2"/>
    <dgm:cxn modelId="{B0240D16-C656-4C56-AE47-5A5D6113E6B4}" srcId="{2CBAE5F6-4CA5-4F01-BD26-226962FAABE5}" destId="{33F4A1D1-AF29-450E-BE78-FF361DF0A4EE}" srcOrd="0" destOrd="0" parTransId="{AA24185F-672C-4582-AFAA-2A0C12866763}" sibTransId="{595286C5-F4E7-4DD4-B50C-4F6DB7F8FA30}"/>
    <dgm:cxn modelId="{D16603CA-F1EA-426C-8F19-6197B2C1249B}" type="presParOf" srcId="{97250DF3-ED69-48E5-8B08-CD174193ACFA}" destId="{F71ACD8B-FF6D-4726-9EA4-4761649139C9}" srcOrd="0" destOrd="0" presId="urn:microsoft.com/office/officeart/2005/8/layout/vList2"/>
    <dgm:cxn modelId="{9EF7436F-0229-42E0-BAA3-61BE1F7A7975}" type="presParOf" srcId="{97250DF3-ED69-48E5-8B08-CD174193ACFA}" destId="{CCE4311F-9D7B-4D8D-AD4A-BFBE3ECC7FF0}" srcOrd="1" destOrd="0" presId="urn:microsoft.com/office/officeart/2005/8/layout/vList2"/>
    <dgm:cxn modelId="{0A7A92F3-BAED-45B1-8BF0-5ACD8A7B18DD}" type="presParOf" srcId="{97250DF3-ED69-48E5-8B08-CD174193ACFA}" destId="{192EFEC1-EA3E-4776-B15C-800786E13F2F}" srcOrd="2" destOrd="0" presId="urn:microsoft.com/office/officeart/2005/8/layout/vList2"/>
    <dgm:cxn modelId="{5204BB74-4B11-45AE-9F54-A25528F40D11}" type="presParOf" srcId="{97250DF3-ED69-48E5-8B08-CD174193ACFA}" destId="{0591B276-72EE-4300-885D-B5E53829E6EF}" srcOrd="3" destOrd="0" presId="urn:microsoft.com/office/officeart/2005/8/layout/vList2"/>
    <dgm:cxn modelId="{1B9AC70E-8306-4CA7-B17B-4BF1073AEC7F}" type="presParOf" srcId="{97250DF3-ED69-48E5-8B08-CD174193ACFA}" destId="{4E0F6F8F-F1DB-4E3E-8337-AA8B7D27FFB9}" srcOrd="4" destOrd="0" presId="urn:microsoft.com/office/officeart/2005/8/layout/vList2"/>
    <dgm:cxn modelId="{01BDE38C-AD06-4119-8F16-C918974A7B5B}" type="presParOf" srcId="{97250DF3-ED69-48E5-8B08-CD174193ACFA}" destId="{01A8987E-1388-4EC6-9DB1-63D92A4C23B9}" srcOrd="5" destOrd="0" presId="urn:microsoft.com/office/officeart/2005/8/layout/vList2"/>
    <dgm:cxn modelId="{6C148DBC-934C-4ECC-B662-BED983A8B016}" type="presParOf" srcId="{97250DF3-ED69-48E5-8B08-CD174193ACFA}" destId="{8F740E57-2E77-4C86-813D-E98C7CF81E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1696B5-8B40-4D6C-AC9E-FDFE46190A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5F79B66-B453-45BD-81BF-538A3A803ADA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 Pojačava izlučivanje mokraće</a:t>
          </a:r>
          <a:endParaRPr lang="hr-HR" b="1" dirty="0">
            <a:solidFill>
              <a:schemeClr val="tx1"/>
            </a:solidFill>
          </a:endParaRPr>
        </a:p>
      </dgm:t>
    </dgm:pt>
    <dgm:pt modelId="{5D0D8DA8-34F8-48B6-A623-68C38329F514}" type="parTrans" cxnId="{03CAE1F7-7064-4C2D-9984-E15936FDCBF5}">
      <dgm:prSet/>
      <dgm:spPr/>
      <dgm:t>
        <a:bodyPr/>
        <a:lstStyle/>
        <a:p>
          <a:endParaRPr lang="hr-HR"/>
        </a:p>
      </dgm:t>
    </dgm:pt>
    <dgm:pt modelId="{6D294E62-5729-49F3-84D5-E7316F4DCF71}" type="sibTrans" cxnId="{03CAE1F7-7064-4C2D-9984-E15936FDCBF5}">
      <dgm:prSet/>
      <dgm:spPr/>
      <dgm:t>
        <a:bodyPr/>
        <a:lstStyle/>
        <a:p>
          <a:endParaRPr lang="hr-HR"/>
        </a:p>
      </dgm:t>
    </dgm:pt>
    <dgm:pt modelId="{0829043F-D33D-4F00-B972-17BB3DF76B48}">
      <dgm:prSet phldrT="[Tekst]" phldr="1"/>
      <dgm:spPr/>
      <dgm:t>
        <a:bodyPr/>
        <a:lstStyle/>
        <a:p>
          <a:endParaRPr lang="hr-HR"/>
        </a:p>
      </dgm:t>
    </dgm:pt>
    <dgm:pt modelId="{2CC15651-734A-4804-9703-B06A7FADBF6E}" type="parTrans" cxnId="{81AECCCA-C06D-4FE5-8A27-1358FA9F87D0}">
      <dgm:prSet/>
      <dgm:spPr/>
      <dgm:t>
        <a:bodyPr/>
        <a:lstStyle/>
        <a:p>
          <a:endParaRPr lang="hr-HR"/>
        </a:p>
      </dgm:t>
    </dgm:pt>
    <dgm:pt modelId="{41896A9F-EDB7-4925-9CB9-487FCFF06540}" type="sibTrans" cxnId="{81AECCCA-C06D-4FE5-8A27-1358FA9F87D0}">
      <dgm:prSet/>
      <dgm:spPr/>
      <dgm:t>
        <a:bodyPr/>
        <a:lstStyle/>
        <a:p>
          <a:endParaRPr lang="hr-HR"/>
        </a:p>
      </dgm:t>
    </dgm:pt>
    <dgm:pt modelId="{6503B9CA-A74D-4A6F-B699-B4283D1400A6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  smiruje gastritis</a:t>
          </a:r>
          <a:endParaRPr lang="hr-HR" b="1" dirty="0">
            <a:solidFill>
              <a:schemeClr val="tx1"/>
            </a:solidFill>
          </a:endParaRPr>
        </a:p>
      </dgm:t>
    </dgm:pt>
    <dgm:pt modelId="{50030082-7949-4B78-AFE3-8FF2454518D6}" type="parTrans" cxnId="{E5F5A894-E20F-4BEE-9638-CD0581B360A9}">
      <dgm:prSet/>
      <dgm:spPr/>
      <dgm:t>
        <a:bodyPr/>
        <a:lstStyle/>
        <a:p>
          <a:endParaRPr lang="hr-HR"/>
        </a:p>
      </dgm:t>
    </dgm:pt>
    <dgm:pt modelId="{AB1461D9-EF0B-4D7B-B5FC-E511584DD5A0}" type="sibTrans" cxnId="{E5F5A894-E20F-4BEE-9638-CD0581B360A9}">
      <dgm:prSet/>
      <dgm:spPr/>
      <dgm:t>
        <a:bodyPr/>
        <a:lstStyle/>
        <a:p>
          <a:endParaRPr lang="hr-HR"/>
        </a:p>
      </dgm:t>
    </dgm:pt>
    <dgm:pt modelId="{5A28BE57-72E9-49D2-8921-5A5BB35AA3B2}">
      <dgm:prSet phldrT="[Tekst]" phldr="1"/>
      <dgm:spPr/>
      <dgm:t>
        <a:bodyPr/>
        <a:lstStyle/>
        <a:p>
          <a:endParaRPr lang="hr-HR"/>
        </a:p>
      </dgm:t>
    </dgm:pt>
    <dgm:pt modelId="{31F2E166-EE0D-4ECC-AF8B-06AD2ECF253A}" type="parTrans" cxnId="{DBD6457A-EF0F-42ED-B9F0-C9518C8D4D11}">
      <dgm:prSet/>
      <dgm:spPr/>
      <dgm:t>
        <a:bodyPr/>
        <a:lstStyle/>
        <a:p>
          <a:endParaRPr lang="hr-HR"/>
        </a:p>
      </dgm:t>
    </dgm:pt>
    <dgm:pt modelId="{01D9E5A2-5C27-4750-8ACE-0D277B4A456A}" type="sibTrans" cxnId="{DBD6457A-EF0F-42ED-B9F0-C9518C8D4D11}">
      <dgm:prSet/>
      <dgm:spPr/>
      <dgm:t>
        <a:bodyPr/>
        <a:lstStyle/>
        <a:p>
          <a:endParaRPr lang="hr-HR"/>
        </a:p>
      </dgm:t>
    </dgm:pt>
    <dgm:pt modelId="{3E765D8D-EA0C-4219-9CF6-76DD3CB819AF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-protiv proširenih vena</a:t>
          </a:r>
          <a:endParaRPr lang="hr-HR" b="1" dirty="0">
            <a:solidFill>
              <a:schemeClr val="tx1"/>
            </a:solidFill>
          </a:endParaRPr>
        </a:p>
      </dgm:t>
    </dgm:pt>
    <dgm:pt modelId="{ECB1D1B7-E361-4FDB-952A-93E0322F3B34}" type="parTrans" cxnId="{A24047FA-6A4E-4BCE-9F6A-5AB06C0CBBA5}">
      <dgm:prSet/>
      <dgm:spPr/>
      <dgm:t>
        <a:bodyPr/>
        <a:lstStyle/>
        <a:p>
          <a:endParaRPr lang="hr-HR"/>
        </a:p>
      </dgm:t>
    </dgm:pt>
    <dgm:pt modelId="{8BA44760-D54F-4F20-B494-9D14E7A5A518}" type="sibTrans" cxnId="{A24047FA-6A4E-4BCE-9F6A-5AB06C0CBBA5}">
      <dgm:prSet/>
      <dgm:spPr/>
      <dgm:t>
        <a:bodyPr/>
        <a:lstStyle/>
        <a:p>
          <a:endParaRPr lang="hr-HR"/>
        </a:p>
      </dgm:t>
    </dgm:pt>
    <dgm:pt modelId="{61C2D882-EB32-4FEB-B2B6-D1393F3152BD}">
      <dgm:prSet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 smiruje kronične bolove u želucu</a:t>
          </a:r>
          <a:endParaRPr lang="hr-HR" b="1" dirty="0" smtClean="0">
            <a:solidFill>
              <a:schemeClr val="tx1"/>
            </a:solidFill>
          </a:endParaRPr>
        </a:p>
      </dgm:t>
    </dgm:pt>
    <dgm:pt modelId="{8221228C-DE8D-437A-8C2E-289CB1CBFB43}" type="parTrans" cxnId="{12D400FF-1E6E-4CAC-9038-EA543EA3B6C4}">
      <dgm:prSet/>
      <dgm:spPr/>
      <dgm:t>
        <a:bodyPr/>
        <a:lstStyle/>
        <a:p>
          <a:endParaRPr lang="hr-HR"/>
        </a:p>
      </dgm:t>
    </dgm:pt>
    <dgm:pt modelId="{50DC0DC5-B79A-4E68-BAD5-7C5D071B043D}" type="sibTrans" cxnId="{12D400FF-1E6E-4CAC-9038-EA543EA3B6C4}">
      <dgm:prSet/>
      <dgm:spPr/>
      <dgm:t>
        <a:bodyPr/>
        <a:lstStyle/>
        <a:p>
          <a:endParaRPr lang="hr-HR"/>
        </a:p>
      </dgm:t>
    </dgm:pt>
    <dgm:pt modelId="{3A23394A-7C52-4E3E-B285-504345B74D60}" type="pres">
      <dgm:prSet presAssocID="{051696B5-8B40-4D6C-AC9E-FDFE46190A66}" presName="linear" presStyleCnt="0">
        <dgm:presLayoutVars>
          <dgm:animLvl val="lvl"/>
          <dgm:resizeHandles val="exact"/>
        </dgm:presLayoutVars>
      </dgm:prSet>
      <dgm:spPr/>
    </dgm:pt>
    <dgm:pt modelId="{DCF47FD0-5B01-46C2-9727-A595057C0FB4}" type="pres">
      <dgm:prSet presAssocID="{65F79B66-B453-45BD-81BF-538A3A803ADA}" presName="parentText" presStyleLbl="node1" presStyleIdx="0" presStyleCnt="4" custLinFactNeighborY="-236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958EFEA-2F12-431E-93B2-C2EDD540B09A}" type="pres">
      <dgm:prSet presAssocID="{65F79B66-B453-45BD-81BF-538A3A803ADA}" presName="childText" presStyleLbl="revTx" presStyleIdx="0" presStyleCnt="2">
        <dgm:presLayoutVars>
          <dgm:bulletEnabled val="1"/>
        </dgm:presLayoutVars>
      </dgm:prSet>
      <dgm:spPr/>
    </dgm:pt>
    <dgm:pt modelId="{DC18171C-72F6-4DCF-9B2B-C00AF25BDBED}" type="pres">
      <dgm:prSet presAssocID="{6503B9CA-A74D-4A6F-B699-B4283D1400A6}" presName="parentText" presStyleLbl="node1" presStyleIdx="1" presStyleCnt="4" custLinFactNeighborX="833" custLinFactNeighborY="-7588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FB36F97-A2CF-4A92-8C1A-37A52A9D2365}" type="pres">
      <dgm:prSet presAssocID="{6503B9CA-A74D-4A6F-B699-B4283D1400A6}" presName="childText" presStyleLbl="revTx" presStyleIdx="1" presStyleCnt="2">
        <dgm:presLayoutVars>
          <dgm:bulletEnabled val="1"/>
        </dgm:presLayoutVars>
      </dgm:prSet>
      <dgm:spPr/>
    </dgm:pt>
    <dgm:pt modelId="{D890D260-A151-453A-8BE3-15F40E20FE88}" type="pres">
      <dgm:prSet presAssocID="{3E765D8D-EA0C-4219-9CF6-76DD3CB819AF}" presName="parentText" presStyleLbl="node1" presStyleIdx="2" presStyleCnt="4" custLinFactY="-100000" custLinFactNeighborY="-10217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B07F86-7E60-48F9-B91F-2583FED96FB9}" type="pres">
      <dgm:prSet presAssocID="{8BA44760-D54F-4F20-B494-9D14E7A5A518}" presName="spacer" presStyleCnt="0"/>
      <dgm:spPr/>
    </dgm:pt>
    <dgm:pt modelId="{631BB86D-6EA5-4665-A384-44E36260BC6E}" type="pres">
      <dgm:prSet presAssocID="{61C2D882-EB32-4FEB-B2B6-D1393F3152BD}" presName="parentText" presStyleLbl="node1" presStyleIdx="3" presStyleCnt="4" custLinFactY="-90955" custLinFactNeighborX="833" custLinFactNeighborY="-100000">
        <dgm:presLayoutVars>
          <dgm:chMax val="0"/>
          <dgm:bulletEnabled val="1"/>
        </dgm:presLayoutVars>
      </dgm:prSet>
      <dgm:spPr/>
    </dgm:pt>
  </dgm:ptLst>
  <dgm:cxnLst>
    <dgm:cxn modelId="{D7CE33C0-C91F-40DB-8DF4-C8CAE46B4452}" type="presOf" srcId="{0829043F-D33D-4F00-B972-17BB3DF76B48}" destId="{9958EFEA-2F12-431E-93B2-C2EDD540B09A}" srcOrd="0" destOrd="0" presId="urn:microsoft.com/office/officeart/2005/8/layout/vList2"/>
    <dgm:cxn modelId="{CCD4754C-6ED2-4134-BB1B-A6BA81D1DB61}" type="presOf" srcId="{051696B5-8B40-4D6C-AC9E-FDFE46190A66}" destId="{3A23394A-7C52-4E3E-B285-504345B74D60}" srcOrd="0" destOrd="0" presId="urn:microsoft.com/office/officeart/2005/8/layout/vList2"/>
    <dgm:cxn modelId="{E5F5A894-E20F-4BEE-9638-CD0581B360A9}" srcId="{051696B5-8B40-4D6C-AC9E-FDFE46190A66}" destId="{6503B9CA-A74D-4A6F-B699-B4283D1400A6}" srcOrd="1" destOrd="0" parTransId="{50030082-7949-4B78-AFE3-8FF2454518D6}" sibTransId="{AB1461D9-EF0B-4D7B-B5FC-E511584DD5A0}"/>
    <dgm:cxn modelId="{DBD6457A-EF0F-42ED-B9F0-C9518C8D4D11}" srcId="{6503B9CA-A74D-4A6F-B699-B4283D1400A6}" destId="{5A28BE57-72E9-49D2-8921-5A5BB35AA3B2}" srcOrd="0" destOrd="0" parTransId="{31F2E166-EE0D-4ECC-AF8B-06AD2ECF253A}" sibTransId="{01D9E5A2-5C27-4750-8ACE-0D277B4A456A}"/>
    <dgm:cxn modelId="{E8289766-FCDC-4F62-A2C9-C0AF9808FB61}" type="presOf" srcId="{65F79B66-B453-45BD-81BF-538A3A803ADA}" destId="{DCF47FD0-5B01-46C2-9727-A595057C0FB4}" srcOrd="0" destOrd="0" presId="urn:microsoft.com/office/officeart/2005/8/layout/vList2"/>
    <dgm:cxn modelId="{12D400FF-1E6E-4CAC-9038-EA543EA3B6C4}" srcId="{051696B5-8B40-4D6C-AC9E-FDFE46190A66}" destId="{61C2D882-EB32-4FEB-B2B6-D1393F3152BD}" srcOrd="3" destOrd="0" parTransId="{8221228C-DE8D-437A-8C2E-289CB1CBFB43}" sibTransId="{50DC0DC5-B79A-4E68-BAD5-7C5D071B043D}"/>
    <dgm:cxn modelId="{A24047FA-6A4E-4BCE-9F6A-5AB06C0CBBA5}" srcId="{051696B5-8B40-4D6C-AC9E-FDFE46190A66}" destId="{3E765D8D-EA0C-4219-9CF6-76DD3CB819AF}" srcOrd="2" destOrd="0" parTransId="{ECB1D1B7-E361-4FDB-952A-93E0322F3B34}" sibTransId="{8BA44760-D54F-4F20-B494-9D14E7A5A518}"/>
    <dgm:cxn modelId="{EB6EB4E6-D4D7-47BC-BF86-CC71AF2A2E6C}" type="presOf" srcId="{6503B9CA-A74D-4A6F-B699-B4283D1400A6}" destId="{DC18171C-72F6-4DCF-9B2B-C00AF25BDBED}" srcOrd="0" destOrd="0" presId="urn:microsoft.com/office/officeart/2005/8/layout/vList2"/>
    <dgm:cxn modelId="{03CAE1F7-7064-4C2D-9984-E15936FDCBF5}" srcId="{051696B5-8B40-4D6C-AC9E-FDFE46190A66}" destId="{65F79B66-B453-45BD-81BF-538A3A803ADA}" srcOrd="0" destOrd="0" parTransId="{5D0D8DA8-34F8-48B6-A623-68C38329F514}" sibTransId="{6D294E62-5729-49F3-84D5-E7316F4DCF71}"/>
    <dgm:cxn modelId="{4032D842-A740-496B-A574-D21E5A1582B6}" type="presOf" srcId="{3E765D8D-EA0C-4219-9CF6-76DD3CB819AF}" destId="{D890D260-A151-453A-8BE3-15F40E20FE88}" srcOrd="0" destOrd="0" presId="urn:microsoft.com/office/officeart/2005/8/layout/vList2"/>
    <dgm:cxn modelId="{81AECCCA-C06D-4FE5-8A27-1358FA9F87D0}" srcId="{65F79B66-B453-45BD-81BF-538A3A803ADA}" destId="{0829043F-D33D-4F00-B972-17BB3DF76B48}" srcOrd="0" destOrd="0" parTransId="{2CC15651-734A-4804-9703-B06A7FADBF6E}" sibTransId="{41896A9F-EDB7-4925-9CB9-487FCFF06540}"/>
    <dgm:cxn modelId="{508F226B-F4BE-41B4-9991-89AA824D1CFE}" type="presOf" srcId="{5A28BE57-72E9-49D2-8921-5A5BB35AA3B2}" destId="{4FB36F97-A2CF-4A92-8C1A-37A52A9D2365}" srcOrd="0" destOrd="0" presId="urn:microsoft.com/office/officeart/2005/8/layout/vList2"/>
    <dgm:cxn modelId="{DAC51FB6-EA9E-4E99-BAE5-5D86226D7BBB}" type="presOf" srcId="{61C2D882-EB32-4FEB-B2B6-D1393F3152BD}" destId="{631BB86D-6EA5-4665-A384-44E36260BC6E}" srcOrd="0" destOrd="0" presId="urn:microsoft.com/office/officeart/2005/8/layout/vList2"/>
    <dgm:cxn modelId="{63E5A232-AFA0-4D33-9210-5FB4DA012732}" type="presParOf" srcId="{3A23394A-7C52-4E3E-B285-504345B74D60}" destId="{DCF47FD0-5B01-46C2-9727-A595057C0FB4}" srcOrd="0" destOrd="0" presId="urn:microsoft.com/office/officeart/2005/8/layout/vList2"/>
    <dgm:cxn modelId="{9320B6BE-7C6C-4B39-BB97-AA699A057BFA}" type="presParOf" srcId="{3A23394A-7C52-4E3E-B285-504345B74D60}" destId="{9958EFEA-2F12-431E-93B2-C2EDD540B09A}" srcOrd="1" destOrd="0" presId="urn:microsoft.com/office/officeart/2005/8/layout/vList2"/>
    <dgm:cxn modelId="{B4DB7A34-9864-4241-AA93-6844755B6D4F}" type="presParOf" srcId="{3A23394A-7C52-4E3E-B285-504345B74D60}" destId="{DC18171C-72F6-4DCF-9B2B-C00AF25BDBED}" srcOrd="2" destOrd="0" presId="urn:microsoft.com/office/officeart/2005/8/layout/vList2"/>
    <dgm:cxn modelId="{D9A3E2EE-4856-4E8B-B9E8-FDB9A17189DB}" type="presParOf" srcId="{3A23394A-7C52-4E3E-B285-504345B74D60}" destId="{4FB36F97-A2CF-4A92-8C1A-37A52A9D2365}" srcOrd="3" destOrd="0" presId="urn:microsoft.com/office/officeart/2005/8/layout/vList2"/>
    <dgm:cxn modelId="{F178588C-485B-496F-B779-BCAE239908E4}" type="presParOf" srcId="{3A23394A-7C52-4E3E-B285-504345B74D60}" destId="{D890D260-A151-453A-8BE3-15F40E20FE88}" srcOrd="4" destOrd="0" presId="urn:microsoft.com/office/officeart/2005/8/layout/vList2"/>
    <dgm:cxn modelId="{5F5E7BF5-2F8B-4141-B532-CF191B619264}" type="presParOf" srcId="{3A23394A-7C52-4E3E-B285-504345B74D60}" destId="{39B07F86-7E60-48F9-B91F-2583FED96FB9}" srcOrd="5" destOrd="0" presId="urn:microsoft.com/office/officeart/2005/8/layout/vList2"/>
    <dgm:cxn modelId="{EAAF1FFB-1465-4875-ACF5-A0EA12F67576}" type="presParOf" srcId="{3A23394A-7C52-4E3E-B285-504345B74D60}" destId="{631BB86D-6EA5-4665-A384-44E36260BC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136152-0051-4B94-8FF1-A07520229D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8165046-789C-4580-AD5F-A08CF1957082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</a:t>
          </a:r>
          <a:r>
            <a:rPr lang="hr-HR" b="1" dirty="0" smtClean="0"/>
            <a:t> </a:t>
          </a:r>
          <a:r>
            <a:rPr lang="hr-HR" b="1" dirty="0" smtClean="0">
              <a:solidFill>
                <a:schemeClr val="tx1"/>
              </a:solidFill>
            </a:rPr>
            <a:t>poboljšava vid</a:t>
          </a:r>
          <a:endParaRPr lang="hr-HR" dirty="0"/>
        </a:p>
      </dgm:t>
    </dgm:pt>
    <dgm:pt modelId="{43CD2E32-CE73-4C5C-B7BF-C6757EC26A11}" type="parTrans" cxnId="{FEFDB7AB-E58C-42F9-8643-B06FB6275375}">
      <dgm:prSet/>
      <dgm:spPr/>
      <dgm:t>
        <a:bodyPr/>
        <a:lstStyle/>
        <a:p>
          <a:endParaRPr lang="hr-HR"/>
        </a:p>
      </dgm:t>
    </dgm:pt>
    <dgm:pt modelId="{3D60B073-0192-4317-8740-019246A8B91A}" type="sibTrans" cxnId="{FEFDB7AB-E58C-42F9-8643-B06FB6275375}">
      <dgm:prSet/>
      <dgm:spPr/>
      <dgm:t>
        <a:bodyPr/>
        <a:lstStyle/>
        <a:p>
          <a:endParaRPr lang="hr-HR"/>
        </a:p>
      </dgm:t>
    </dgm:pt>
    <dgm:pt modelId="{815EDA28-4462-412A-8A61-1F3F4F58BC2B}">
      <dgm:prSet phldrT="[Tekst]" phldr="1"/>
      <dgm:spPr/>
      <dgm:t>
        <a:bodyPr/>
        <a:lstStyle/>
        <a:p>
          <a:endParaRPr lang="hr-HR"/>
        </a:p>
      </dgm:t>
    </dgm:pt>
    <dgm:pt modelId="{2BAB9208-A8AE-453F-9C8A-23F167114855}" type="parTrans" cxnId="{F1E49121-7F71-46E8-9C3C-0D011D32CFEC}">
      <dgm:prSet/>
      <dgm:spPr/>
      <dgm:t>
        <a:bodyPr/>
        <a:lstStyle/>
        <a:p>
          <a:endParaRPr lang="hr-HR"/>
        </a:p>
      </dgm:t>
    </dgm:pt>
    <dgm:pt modelId="{D8365865-1EB1-4580-880A-1E8F68CAA6AC}" type="sibTrans" cxnId="{F1E49121-7F71-46E8-9C3C-0D011D32CFEC}">
      <dgm:prSet/>
      <dgm:spPr/>
      <dgm:t>
        <a:bodyPr/>
        <a:lstStyle/>
        <a:p>
          <a:endParaRPr lang="hr-HR"/>
        </a:p>
      </dgm:t>
    </dgm:pt>
    <dgm:pt modelId="{3C6EDC79-381B-40A9-A871-13DAE8FE47F1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 blagotvorno djeluje na oko i kožu</a:t>
          </a:r>
          <a:endParaRPr lang="hr-HR" dirty="0"/>
        </a:p>
      </dgm:t>
    </dgm:pt>
    <dgm:pt modelId="{1AD71B44-E550-4ECF-9197-E8B1FB15DD14}" type="parTrans" cxnId="{41438410-04FA-4E5B-9792-E6FD14CC35E9}">
      <dgm:prSet/>
      <dgm:spPr/>
      <dgm:t>
        <a:bodyPr/>
        <a:lstStyle/>
        <a:p>
          <a:endParaRPr lang="hr-HR"/>
        </a:p>
      </dgm:t>
    </dgm:pt>
    <dgm:pt modelId="{D221DE20-346D-47CA-8E9C-C851AB87D17E}" type="sibTrans" cxnId="{41438410-04FA-4E5B-9792-E6FD14CC35E9}">
      <dgm:prSet/>
      <dgm:spPr/>
      <dgm:t>
        <a:bodyPr/>
        <a:lstStyle/>
        <a:p>
          <a:endParaRPr lang="hr-HR"/>
        </a:p>
      </dgm:t>
    </dgm:pt>
    <dgm:pt modelId="{D0263E56-DAA8-4AB5-96B9-B3B25B74D7B8}">
      <dgm:prSet phldrT="[Tekst]" phldr="1"/>
      <dgm:spPr/>
      <dgm:t>
        <a:bodyPr/>
        <a:lstStyle/>
        <a:p>
          <a:endParaRPr lang="hr-HR"/>
        </a:p>
      </dgm:t>
    </dgm:pt>
    <dgm:pt modelId="{82858726-A162-4975-8C5E-D8E081ABF651}" type="parTrans" cxnId="{3CE00DDC-1D0E-4A75-B6D4-C11A83BF83FB}">
      <dgm:prSet/>
      <dgm:spPr/>
      <dgm:t>
        <a:bodyPr/>
        <a:lstStyle/>
        <a:p>
          <a:endParaRPr lang="hr-HR"/>
        </a:p>
      </dgm:t>
    </dgm:pt>
    <dgm:pt modelId="{FCACD2A1-9ADA-4C64-8C14-EEEA032C2240}" type="sibTrans" cxnId="{3CE00DDC-1D0E-4A75-B6D4-C11A83BF83FB}">
      <dgm:prSet/>
      <dgm:spPr/>
      <dgm:t>
        <a:bodyPr/>
        <a:lstStyle/>
        <a:p>
          <a:endParaRPr lang="hr-HR"/>
        </a:p>
      </dgm:t>
    </dgm:pt>
    <dgm:pt modelId="{7440AE97-45FC-4CCC-BF57-44C6EDBDA647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-antivirusno djelovanje</a:t>
          </a:r>
          <a:endParaRPr lang="hr-HR" dirty="0"/>
        </a:p>
      </dgm:t>
    </dgm:pt>
    <dgm:pt modelId="{302E84B7-5728-4202-A6EB-1E241C69BC71}" type="parTrans" cxnId="{284B8224-C268-4436-8022-884E8E3C854D}">
      <dgm:prSet/>
      <dgm:spPr/>
      <dgm:t>
        <a:bodyPr/>
        <a:lstStyle/>
        <a:p>
          <a:endParaRPr lang="hr-HR"/>
        </a:p>
      </dgm:t>
    </dgm:pt>
    <dgm:pt modelId="{F177E897-9E2A-4888-BA51-5C3B1F2D1552}" type="sibTrans" cxnId="{284B8224-C268-4436-8022-884E8E3C854D}">
      <dgm:prSet/>
      <dgm:spPr/>
      <dgm:t>
        <a:bodyPr/>
        <a:lstStyle/>
        <a:p>
          <a:endParaRPr lang="hr-HR"/>
        </a:p>
      </dgm:t>
    </dgm:pt>
    <dgm:pt modelId="{DE066B9D-B0CE-4E53-8E41-BD1B5A1A249D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- protiv visoke temperature, groznice</a:t>
          </a:r>
          <a:endParaRPr lang="hr-HR" dirty="0"/>
        </a:p>
      </dgm:t>
    </dgm:pt>
    <dgm:pt modelId="{22BA0DEB-1108-4496-A42B-76AE4BABEF43}" type="parTrans" cxnId="{263A2242-BBFF-44B0-B9AA-BEEA2B6C4AFF}">
      <dgm:prSet/>
      <dgm:spPr/>
      <dgm:t>
        <a:bodyPr/>
        <a:lstStyle/>
        <a:p>
          <a:endParaRPr lang="hr-HR"/>
        </a:p>
      </dgm:t>
    </dgm:pt>
    <dgm:pt modelId="{1E8D593F-6777-4F04-984C-AEF7C7B711D6}" type="sibTrans" cxnId="{263A2242-BBFF-44B0-B9AA-BEEA2B6C4AFF}">
      <dgm:prSet/>
      <dgm:spPr/>
      <dgm:t>
        <a:bodyPr/>
        <a:lstStyle/>
        <a:p>
          <a:endParaRPr lang="hr-HR"/>
        </a:p>
      </dgm:t>
    </dgm:pt>
    <dgm:pt modelId="{4C6AA4C7-E2D9-4A6F-9919-8FD3FAA5B0A5}" type="pres">
      <dgm:prSet presAssocID="{86136152-0051-4B94-8FF1-A07520229D78}" presName="linear" presStyleCnt="0">
        <dgm:presLayoutVars>
          <dgm:animLvl val="lvl"/>
          <dgm:resizeHandles val="exact"/>
        </dgm:presLayoutVars>
      </dgm:prSet>
      <dgm:spPr/>
    </dgm:pt>
    <dgm:pt modelId="{C611C343-0533-44E6-B03E-A0DFD1765387}" type="pres">
      <dgm:prSet presAssocID="{B8165046-789C-4580-AD5F-A08CF19570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911398-051C-4EDE-8163-FF20631B868E}" type="pres">
      <dgm:prSet presAssocID="{B8165046-789C-4580-AD5F-A08CF1957082}" presName="childText" presStyleLbl="revTx" presStyleIdx="0" presStyleCnt="2">
        <dgm:presLayoutVars>
          <dgm:bulletEnabled val="1"/>
        </dgm:presLayoutVars>
      </dgm:prSet>
      <dgm:spPr/>
    </dgm:pt>
    <dgm:pt modelId="{E2599644-7097-4392-A5B1-C9C41C68C47C}" type="pres">
      <dgm:prSet presAssocID="{3C6EDC79-381B-40A9-A871-13DAE8FE47F1}" presName="parentText" presStyleLbl="node1" presStyleIdx="1" presStyleCnt="4" custLinFactNeighborY="-7770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B3E7CD-888D-4D1D-B1BF-15E8A57D2C14}" type="pres">
      <dgm:prSet presAssocID="{3C6EDC79-381B-40A9-A871-13DAE8FE47F1}" presName="childText" presStyleLbl="revTx" presStyleIdx="1" presStyleCnt="2">
        <dgm:presLayoutVars>
          <dgm:bulletEnabled val="1"/>
        </dgm:presLayoutVars>
      </dgm:prSet>
      <dgm:spPr/>
    </dgm:pt>
    <dgm:pt modelId="{0F3EE7CB-D2D7-414B-AA83-9FB3F93C9886}" type="pres">
      <dgm:prSet presAssocID="{7440AE97-45FC-4CCC-BF57-44C6EDBDA647}" presName="parentText" presStyleLbl="node1" presStyleIdx="2" presStyleCnt="4" custLinFactY="-98373" custLinFactNeighborX="21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9233E82-480E-4790-A869-DDCD91F093F3}" type="pres">
      <dgm:prSet presAssocID="{F177E897-9E2A-4888-BA51-5C3B1F2D1552}" presName="spacer" presStyleCnt="0"/>
      <dgm:spPr/>
    </dgm:pt>
    <dgm:pt modelId="{F0951AB2-9348-48E9-A15B-E8E9B293B68A}" type="pres">
      <dgm:prSet presAssocID="{DE066B9D-B0CE-4E53-8E41-BD1B5A1A249D}" presName="parentText" presStyleLbl="node1" presStyleIdx="3" presStyleCnt="4" custLinFactY="-878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CE00DDC-1D0E-4A75-B6D4-C11A83BF83FB}" srcId="{3C6EDC79-381B-40A9-A871-13DAE8FE47F1}" destId="{D0263E56-DAA8-4AB5-96B9-B3B25B74D7B8}" srcOrd="0" destOrd="0" parTransId="{82858726-A162-4975-8C5E-D8E081ABF651}" sibTransId="{FCACD2A1-9ADA-4C64-8C14-EEEA032C2240}"/>
    <dgm:cxn modelId="{52423CD9-FEA8-4F05-9D23-B1E5E7D8B291}" type="presOf" srcId="{7440AE97-45FC-4CCC-BF57-44C6EDBDA647}" destId="{0F3EE7CB-D2D7-414B-AA83-9FB3F93C9886}" srcOrd="0" destOrd="0" presId="urn:microsoft.com/office/officeart/2005/8/layout/vList2"/>
    <dgm:cxn modelId="{F3FFC792-AACD-435A-A348-33BE5E0CEE63}" type="presOf" srcId="{86136152-0051-4B94-8FF1-A07520229D78}" destId="{4C6AA4C7-E2D9-4A6F-9919-8FD3FAA5B0A5}" srcOrd="0" destOrd="0" presId="urn:microsoft.com/office/officeart/2005/8/layout/vList2"/>
    <dgm:cxn modelId="{41438410-04FA-4E5B-9792-E6FD14CC35E9}" srcId="{86136152-0051-4B94-8FF1-A07520229D78}" destId="{3C6EDC79-381B-40A9-A871-13DAE8FE47F1}" srcOrd="1" destOrd="0" parTransId="{1AD71B44-E550-4ECF-9197-E8B1FB15DD14}" sibTransId="{D221DE20-346D-47CA-8E9C-C851AB87D17E}"/>
    <dgm:cxn modelId="{B5411B00-65F4-49FF-BFB0-0BDAFA9743B7}" type="presOf" srcId="{DE066B9D-B0CE-4E53-8E41-BD1B5A1A249D}" destId="{F0951AB2-9348-48E9-A15B-E8E9B293B68A}" srcOrd="0" destOrd="0" presId="urn:microsoft.com/office/officeart/2005/8/layout/vList2"/>
    <dgm:cxn modelId="{F1E49121-7F71-46E8-9C3C-0D011D32CFEC}" srcId="{B8165046-789C-4580-AD5F-A08CF1957082}" destId="{815EDA28-4462-412A-8A61-1F3F4F58BC2B}" srcOrd="0" destOrd="0" parTransId="{2BAB9208-A8AE-453F-9C8A-23F167114855}" sibTransId="{D8365865-1EB1-4580-880A-1E8F68CAA6AC}"/>
    <dgm:cxn modelId="{BB8E9E9C-5EA1-416B-B9F7-C4006D78919D}" type="presOf" srcId="{B8165046-789C-4580-AD5F-A08CF1957082}" destId="{C611C343-0533-44E6-B03E-A0DFD1765387}" srcOrd="0" destOrd="0" presId="urn:microsoft.com/office/officeart/2005/8/layout/vList2"/>
    <dgm:cxn modelId="{FEFDB7AB-E58C-42F9-8643-B06FB6275375}" srcId="{86136152-0051-4B94-8FF1-A07520229D78}" destId="{B8165046-789C-4580-AD5F-A08CF1957082}" srcOrd="0" destOrd="0" parTransId="{43CD2E32-CE73-4C5C-B7BF-C6757EC26A11}" sibTransId="{3D60B073-0192-4317-8740-019246A8B91A}"/>
    <dgm:cxn modelId="{9F3620B0-3157-46F0-B01E-B549289ED315}" type="presOf" srcId="{3C6EDC79-381B-40A9-A871-13DAE8FE47F1}" destId="{E2599644-7097-4392-A5B1-C9C41C68C47C}" srcOrd="0" destOrd="0" presId="urn:microsoft.com/office/officeart/2005/8/layout/vList2"/>
    <dgm:cxn modelId="{263A2242-BBFF-44B0-B9AA-BEEA2B6C4AFF}" srcId="{86136152-0051-4B94-8FF1-A07520229D78}" destId="{DE066B9D-B0CE-4E53-8E41-BD1B5A1A249D}" srcOrd="3" destOrd="0" parTransId="{22BA0DEB-1108-4496-A42B-76AE4BABEF43}" sibTransId="{1E8D593F-6777-4F04-984C-AEF7C7B711D6}"/>
    <dgm:cxn modelId="{C98D9C34-9EE9-4C25-B9E3-D5A67CC26050}" type="presOf" srcId="{D0263E56-DAA8-4AB5-96B9-B3B25B74D7B8}" destId="{36B3E7CD-888D-4D1D-B1BF-15E8A57D2C14}" srcOrd="0" destOrd="0" presId="urn:microsoft.com/office/officeart/2005/8/layout/vList2"/>
    <dgm:cxn modelId="{F0A6C002-DAD9-4EC8-A5E6-E6412EABBF90}" type="presOf" srcId="{815EDA28-4462-412A-8A61-1F3F4F58BC2B}" destId="{91911398-051C-4EDE-8163-FF20631B868E}" srcOrd="0" destOrd="0" presId="urn:microsoft.com/office/officeart/2005/8/layout/vList2"/>
    <dgm:cxn modelId="{284B8224-C268-4436-8022-884E8E3C854D}" srcId="{86136152-0051-4B94-8FF1-A07520229D78}" destId="{7440AE97-45FC-4CCC-BF57-44C6EDBDA647}" srcOrd="2" destOrd="0" parTransId="{302E84B7-5728-4202-A6EB-1E241C69BC71}" sibTransId="{F177E897-9E2A-4888-BA51-5C3B1F2D1552}"/>
    <dgm:cxn modelId="{8422A056-8E10-49BB-941D-2058C7AA760B}" type="presParOf" srcId="{4C6AA4C7-E2D9-4A6F-9919-8FD3FAA5B0A5}" destId="{C611C343-0533-44E6-B03E-A0DFD1765387}" srcOrd="0" destOrd="0" presId="urn:microsoft.com/office/officeart/2005/8/layout/vList2"/>
    <dgm:cxn modelId="{AE79C0A2-3A92-4607-BFDD-689BFABA94EE}" type="presParOf" srcId="{4C6AA4C7-E2D9-4A6F-9919-8FD3FAA5B0A5}" destId="{91911398-051C-4EDE-8163-FF20631B868E}" srcOrd="1" destOrd="0" presId="urn:microsoft.com/office/officeart/2005/8/layout/vList2"/>
    <dgm:cxn modelId="{A216761E-84B7-4FCD-81C8-2D1CD2190CE4}" type="presParOf" srcId="{4C6AA4C7-E2D9-4A6F-9919-8FD3FAA5B0A5}" destId="{E2599644-7097-4392-A5B1-C9C41C68C47C}" srcOrd="2" destOrd="0" presId="urn:microsoft.com/office/officeart/2005/8/layout/vList2"/>
    <dgm:cxn modelId="{FBB4054A-3717-47A5-AE43-EE417FEC79D9}" type="presParOf" srcId="{4C6AA4C7-E2D9-4A6F-9919-8FD3FAA5B0A5}" destId="{36B3E7CD-888D-4D1D-B1BF-15E8A57D2C14}" srcOrd="3" destOrd="0" presId="urn:microsoft.com/office/officeart/2005/8/layout/vList2"/>
    <dgm:cxn modelId="{2A394FAF-526C-4E0C-B97E-F5B92C7E3ED6}" type="presParOf" srcId="{4C6AA4C7-E2D9-4A6F-9919-8FD3FAA5B0A5}" destId="{0F3EE7CB-D2D7-414B-AA83-9FB3F93C9886}" srcOrd="4" destOrd="0" presId="urn:microsoft.com/office/officeart/2005/8/layout/vList2"/>
    <dgm:cxn modelId="{7A78429E-482C-4DEB-8BEB-B455E6DFEC9A}" type="presParOf" srcId="{4C6AA4C7-E2D9-4A6F-9919-8FD3FAA5B0A5}" destId="{89233E82-480E-4790-A869-DDCD91F093F3}" srcOrd="5" destOrd="0" presId="urn:microsoft.com/office/officeart/2005/8/layout/vList2"/>
    <dgm:cxn modelId="{A879708E-7C3B-4E57-8A08-70803DEAB3E2}" type="presParOf" srcId="{4C6AA4C7-E2D9-4A6F-9919-8FD3FAA5B0A5}" destId="{F0951AB2-9348-48E9-A15B-E8E9B293B6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A76815-CDDC-41B9-9B96-9BD012AC113E}">
      <dsp:nvSpPr>
        <dsp:cNvPr id="0" name=""/>
        <dsp:cNvSpPr/>
      </dsp:nvSpPr>
      <dsp:spPr>
        <a:xfrm>
          <a:off x="0" y="74176"/>
          <a:ext cx="7992888" cy="1212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čajna mješavina</a:t>
          </a:r>
          <a:r>
            <a:rPr lang="hr-HR" sz="2800" b="1" kern="1200" dirty="0" smtClean="0">
              <a:solidFill>
                <a:schemeClr val="tx1"/>
              </a:solidFill>
              <a:sym typeface="Wingdings" pitchFamily="2" charset="2"/>
            </a:rPr>
            <a:t>probavni trakt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  <a:sym typeface="Wingdings" pitchFamily="2" charset="2"/>
            </a:rPr>
            <a:t>( upala slijepog crijeva,normalizira rad </a:t>
          </a:r>
          <a:r>
            <a:rPr lang="hr-HR" sz="2800" b="1" kern="1200" dirty="0" err="1" smtClean="0">
              <a:solidFill>
                <a:schemeClr val="tx1"/>
              </a:solidFill>
              <a:sym typeface="Wingdings" pitchFamily="2" charset="2"/>
            </a:rPr>
            <a:t>jetre</a:t>
          </a:r>
          <a:r>
            <a:rPr lang="hr-HR" sz="2800" b="1" kern="1200" dirty="0" smtClean="0">
              <a:solidFill>
                <a:schemeClr val="tx1"/>
              </a:solidFill>
              <a:sym typeface="Wingdings" pitchFamily="2" charset="2"/>
            </a:rPr>
            <a:t> )</a:t>
          </a:r>
          <a:endParaRPr lang="hr-HR" sz="2800" kern="1200" dirty="0"/>
        </a:p>
      </dsp:txBody>
      <dsp:txXfrm>
        <a:off x="0" y="74176"/>
        <a:ext cx="7992888" cy="1212120"/>
      </dsp:txXfrm>
    </dsp:sp>
    <dsp:sp modelId="{C08FAA91-7B0B-4F48-BE50-5B26FA8E1343}">
      <dsp:nvSpPr>
        <dsp:cNvPr id="0" name=""/>
        <dsp:cNvSpPr/>
      </dsp:nvSpPr>
      <dsp:spPr>
        <a:xfrm>
          <a:off x="0" y="1286296"/>
          <a:ext cx="7992888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200" kern="1200" dirty="0"/>
        </a:p>
      </dsp:txBody>
      <dsp:txXfrm>
        <a:off x="0" y="1286296"/>
        <a:ext cx="7992888" cy="463680"/>
      </dsp:txXfrm>
    </dsp:sp>
    <dsp:sp modelId="{537C5CD8-D5B3-4A25-A1B2-71958ACA871B}">
      <dsp:nvSpPr>
        <dsp:cNvPr id="0" name=""/>
        <dsp:cNvSpPr/>
      </dsp:nvSpPr>
      <dsp:spPr>
        <a:xfrm>
          <a:off x="0" y="1749976"/>
          <a:ext cx="7992888" cy="1212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  <a:sym typeface="Wingdings" pitchFamily="2" charset="2"/>
            </a:rPr>
            <a:t>- pročišćava krvne žile</a:t>
          </a:r>
          <a:endParaRPr lang="hr-HR" sz="2800" kern="1200" dirty="0"/>
        </a:p>
      </dsp:txBody>
      <dsp:txXfrm>
        <a:off x="0" y="1749976"/>
        <a:ext cx="7992888" cy="1212120"/>
      </dsp:txXfrm>
    </dsp:sp>
    <dsp:sp modelId="{089006DE-C6F7-4ACB-8FEE-D9BF56877571}">
      <dsp:nvSpPr>
        <dsp:cNvPr id="0" name=""/>
        <dsp:cNvSpPr/>
      </dsp:nvSpPr>
      <dsp:spPr>
        <a:xfrm>
          <a:off x="0" y="2962096"/>
          <a:ext cx="7992888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200" kern="1200" dirty="0"/>
        </a:p>
      </dsp:txBody>
      <dsp:txXfrm>
        <a:off x="0" y="2962096"/>
        <a:ext cx="7992888" cy="463680"/>
      </dsp:txXfrm>
    </dsp:sp>
    <dsp:sp modelId="{8597D96B-0AC9-446D-9D8E-9C3559D84F8E}">
      <dsp:nvSpPr>
        <dsp:cNvPr id="0" name=""/>
        <dsp:cNvSpPr/>
      </dsp:nvSpPr>
      <dsp:spPr>
        <a:xfrm>
          <a:off x="0" y="3456383"/>
          <a:ext cx="7992888" cy="1212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  <a:sym typeface="Wingdings" pitchFamily="2" charset="2"/>
            </a:rPr>
            <a:t>-smanjuje kolesterol</a:t>
          </a:r>
          <a:endParaRPr lang="hr-HR" sz="2800" kern="1200" dirty="0"/>
        </a:p>
      </dsp:txBody>
      <dsp:txXfrm>
        <a:off x="0" y="3456383"/>
        <a:ext cx="7992888" cy="1212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1ACD8B-FF6D-4726-9EA4-4761649139C9}">
      <dsp:nvSpPr>
        <dsp:cNvPr id="0" name=""/>
        <dsp:cNvSpPr/>
      </dsp:nvSpPr>
      <dsp:spPr>
        <a:xfrm>
          <a:off x="0" y="0"/>
          <a:ext cx="871296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specifičnog mirisa</a:t>
          </a:r>
          <a:endParaRPr lang="hr-HR" sz="4000" kern="1200" dirty="0"/>
        </a:p>
      </dsp:txBody>
      <dsp:txXfrm>
        <a:off x="0" y="0"/>
        <a:ext cx="8712968" cy="912600"/>
      </dsp:txXfrm>
    </dsp:sp>
    <dsp:sp modelId="{CCE4311F-9D7B-4D8D-AD4A-BFBE3ECC7FF0}">
      <dsp:nvSpPr>
        <dsp:cNvPr id="0" name=""/>
        <dsp:cNvSpPr/>
      </dsp:nvSpPr>
      <dsp:spPr>
        <a:xfrm>
          <a:off x="0" y="1305295"/>
          <a:ext cx="8712968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3100" kern="1200" dirty="0"/>
        </a:p>
      </dsp:txBody>
      <dsp:txXfrm>
        <a:off x="0" y="1305295"/>
        <a:ext cx="8712968" cy="662400"/>
      </dsp:txXfrm>
    </dsp:sp>
    <dsp:sp modelId="{192EFEC1-EA3E-4776-B15C-800786E13F2F}">
      <dsp:nvSpPr>
        <dsp:cNvPr id="0" name=""/>
        <dsp:cNvSpPr/>
      </dsp:nvSpPr>
      <dsp:spPr>
        <a:xfrm>
          <a:off x="0" y="966270"/>
          <a:ext cx="871296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snižava krvni tlak,relaksira krvne žile</a:t>
          </a:r>
        </a:p>
      </dsp:txBody>
      <dsp:txXfrm>
        <a:off x="0" y="966270"/>
        <a:ext cx="8712968" cy="912600"/>
      </dsp:txXfrm>
    </dsp:sp>
    <dsp:sp modelId="{4E0F6F8F-F1DB-4E3E-8337-AA8B7D27FFB9}">
      <dsp:nvSpPr>
        <dsp:cNvPr id="0" name=""/>
        <dsp:cNvSpPr/>
      </dsp:nvSpPr>
      <dsp:spPr>
        <a:xfrm>
          <a:off x="0" y="2074086"/>
          <a:ext cx="871296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pomaže kod angine</a:t>
          </a:r>
        </a:p>
      </dsp:txBody>
      <dsp:txXfrm>
        <a:off x="0" y="2074086"/>
        <a:ext cx="8712968" cy="912600"/>
      </dsp:txXfrm>
    </dsp:sp>
    <dsp:sp modelId="{8F740E57-2E77-4C86-813D-E98C7CF81E37}">
      <dsp:nvSpPr>
        <dsp:cNvPr id="0" name=""/>
        <dsp:cNvSpPr/>
      </dsp:nvSpPr>
      <dsp:spPr>
        <a:xfrm>
          <a:off x="0" y="3181903"/>
          <a:ext cx="871296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- smanjuje </a:t>
          </a:r>
          <a:r>
            <a:rPr lang="hr-HR" sz="40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astmatičke</a:t>
          </a:r>
          <a:r>
            <a:rPr lang="hr-HR" sz="4000" b="1" kern="12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rPr>
            <a:t> napadaje</a:t>
          </a:r>
          <a:endParaRPr lang="hr-HR" sz="4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3181903"/>
        <a:ext cx="8712968" cy="912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F47FD0-5B01-46C2-9727-A595057C0FB4}">
      <dsp:nvSpPr>
        <dsp:cNvPr id="0" name=""/>
        <dsp:cNvSpPr/>
      </dsp:nvSpPr>
      <dsp:spPr>
        <a:xfrm>
          <a:off x="0" y="27385"/>
          <a:ext cx="864096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 smtClean="0">
              <a:solidFill>
                <a:schemeClr val="tx1"/>
              </a:solidFill>
            </a:rPr>
            <a:t>- Pojačava izlučivanje mokraće</a:t>
          </a:r>
          <a:endParaRPr lang="hr-HR" sz="4400" b="1" kern="1200" dirty="0">
            <a:solidFill>
              <a:schemeClr val="tx1"/>
            </a:solidFill>
          </a:endParaRPr>
        </a:p>
      </dsp:txBody>
      <dsp:txXfrm>
        <a:off x="0" y="27385"/>
        <a:ext cx="8640960" cy="1003860"/>
      </dsp:txXfrm>
    </dsp:sp>
    <dsp:sp modelId="{9958EFEA-2F12-431E-93B2-C2EDD540B09A}">
      <dsp:nvSpPr>
        <dsp:cNvPr id="0" name=""/>
        <dsp:cNvSpPr/>
      </dsp:nvSpPr>
      <dsp:spPr>
        <a:xfrm>
          <a:off x="0" y="1048455"/>
          <a:ext cx="864096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3400" kern="1200"/>
        </a:p>
      </dsp:txBody>
      <dsp:txXfrm>
        <a:off x="0" y="1048455"/>
        <a:ext cx="8640960" cy="728640"/>
      </dsp:txXfrm>
    </dsp:sp>
    <dsp:sp modelId="{DC18171C-72F6-4DCF-9B2B-C00AF25BDBED}">
      <dsp:nvSpPr>
        <dsp:cNvPr id="0" name=""/>
        <dsp:cNvSpPr/>
      </dsp:nvSpPr>
      <dsp:spPr>
        <a:xfrm>
          <a:off x="0" y="1224138"/>
          <a:ext cx="864096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 smtClean="0">
              <a:solidFill>
                <a:schemeClr val="tx1"/>
              </a:solidFill>
            </a:rPr>
            <a:t>-  smiruje gastritis</a:t>
          </a:r>
          <a:endParaRPr lang="hr-HR" sz="4400" b="1" kern="1200" dirty="0">
            <a:solidFill>
              <a:schemeClr val="tx1"/>
            </a:solidFill>
          </a:endParaRPr>
        </a:p>
      </dsp:txBody>
      <dsp:txXfrm>
        <a:off x="0" y="1224138"/>
        <a:ext cx="8640960" cy="1003860"/>
      </dsp:txXfrm>
    </dsp:sp>
    <dsp:sp modelId="{4FB36F97-A2CF-4A92-8C1A-37A52A9D2365}">
      <dsp:nvSpPr>
        <dsp:cNvPr id="0" name=""/>
        <dsp:cNvSpPr/>
      </dsp:nvSpPr>
      <dsp:spPr>
        <a:xfrm>
          <a:off x="0" y="2780956"/>
          <a:ext cx="864096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3400" kern="1200"/>
        </a:p>
      </dsp:txBody>
      <dsp:txXfrm>
        <a:off x="0" y="2780956"/>
        <a:ext cx="8640960" cy="728640"/>
      </dsp:txXfrm>
    </dsp:sp>
    <dsp:sp modelId="{D890D260-A151-453A-8BE3-15F40E20FE88}">
      <dsp:nvSpPr>
        <dsp:cNvPr id="0" name=""/>
        <dsp:cNvSpPr/>
      </dsp:nvSpPr>
      <dsp:spPr>
        <a:xfrm>
          <a:off x="0" y="2376264"/>
          <a:ext cx="864096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 smtClean="0">
              <a:solidFill>
                <a:schemeClr val="tx1"/>
              </a:solidFill>
            </a:rPr>
            <a:t>-protiv proširenih vena</a:t>
          </a:r>
          <a:endParaRPr lang="hr-HR" sz="4400" b="1" kern="1200" dirty="0">
            <a:solidFill>
              <a:schemeClr val="tx1"/>
            </a:solidFill>
          </a:endParaRPr>
        </a:p>
      </dsp:txBody>
      <dsp:txXfrm>
        <a:off x="0" y="2376264"/>
        <a:ext cx="8640960" cy="1003860"/>
      </dsp:txXfrm>
    </dsp:sp>
    <dsp:sp modelId="{631BB86D-6EA5-4665-A384-44E36260BC6E}">
      <dsp:nvSpPr>
        <dsp:cNvPr id="0" name=""/>
        <dsp:cNvSpPr/>
      </dsp:nvSpPr>
      <dsp:spPr>
        <a:xfrm>
          <a:off x="0" y="3600395"/>
          <a:ext cx="864096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 smtClean="0">
              <a:solidFill>
                <a:schemeClr val="tx1"/>
              </a:solidFill>
            </a:rPr>
            <a:t>- smiruje kronične bolove u želucu</a:t>
          </a:r>
          <a:endParaRPr lang="hr-HR" sz="4400" b="1" kern="1200" dirty="0" smtClean="0">
            <a:solidFill>
              <a:schemeClr val="tx1"/>
            </a:solidFill>
          </a:endParaRPr>
        </a:p>
      </dsp:txBody>
      <dsp:txXfrm>
        <a:off x="0" y="3600395"/>
        <a:ext cx="8640960" cy="10038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1C343-0533-44E6-B03E-A0DFD1765387}">
      <dsp:nvSpPr>
        <dsp:cNvPr id="0" name=""/>
        <dsp:cNvSpPr/>
      </dsp:nvSpPr>
      <dsp:spPr>
        <a:xfrm>
          <a:off x="0" y="185789"/>
          <a:ext cx="8496944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b="1" kern="1200" dirty="0" smtClean="0">
              <a:solidFill>
                <a:schemeClr val="tx1"/>
              </a:solidFill>
            </a:rPr>
            <a:t>-</a:t>
          </a:r>
          <a:r>
            <a:rPr lang="hr-HR" sz="4100" b="1" kern="1200" dirty="0" smtClean="0"/>
            <a:t> </a:t>
          </a:r>
          <a:r>
            <a:rPr lang="hr-HR" sz="4100" b="1" kern="1200" dirty="0" smtClean="0">
              <a:solidFill>
                <a:schemeClr val="tx1"/>
              </a:solidFill>
            </a:rPr>
            <a:t>poboljšava vid</a:t>
          </a:r>
          <a:endParaRPr lang="hr-HR" sz="4100" kern="1200" dirty="0"/>
        </a:p>
      </dsp:txBody>
      <dsp:txXfrm>
        <a:off x="0" y="185789"/>
        <a:ext cx="8496944" cy="935415"/>
      </dsp:txXfrm>
    </dsp:sp>
    <dsp:sp modelId="{91911398-051C-4EDE-8163-FF20631B868E}">
      <dsp:nvSpPr>
        <dsp:cNvPr id="0" name=""/>
        <dsp:cNvSpPr/>
      </dsp:nvSpPr>
      <dsp:spPr>
        <a:xfrm>
          <a:off x="0" y="1121204"/>
          <a:ext cx="8496944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3200" kern="1200"/>
        </a:p>
      </dsp:txBody>
      <dsp:txXfrm>
        <a:off x="0" y="1121204"/>
        <a:ext cx="8496944" cy="678960"/>
      </dsp:txXfrm>
    </dsp:sp>
    <dsp:sp modelId="{E2599644-7097-4392-A5B1-C9C41C68C47C}">
      <dsp:nvSpPr>
        <dsp:cNvPr id="0" name=""/>
        <dsp:cNvSpPr/>
      </dsp:nvSpPr>
      <dsp:spPr>
        <a:xfrm>
          <a:off x="0" y="1272551"/>
          <a:ext cx="8496944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b="1" kern="1200" dirty="0" smtClean="0">
              <a:solidFill>
                <a:schemeClr val="tx1"/>
              </a:solidFill>
            </a:rPr>
            <a:t>- blagotvorno djeluje na oko i kožu</a:t>
          </a:r>
          <a:endParaRPr lang="hr-HR" sz="4100" kern="1200" dirty="0"/>
        </a:p>
      </dsp:txBody>
      <dsp:txXfrm>
        <a:off x="0" y="1272551"/>
        <a:ext cx="8496944" cy="935415"/>
      </dsp:txXfrm>
    </dsp:sp>
    <dsp:sp modelId="{36B3E7CD-888D-4D1D-B1BF-15E8A57D2C14}">
      <dsp:nvSpPr>
        <dsp:cNvPr id="0" name=""/>
        <dsp:cNvSpPr/>
      </dsp:nvSpPr>
      <dsp:spPr>
        <a:xfrm>
          <a:off x="0" y="2735580"/>
          <a:ext cx="8496944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3200" kern="1200"/>
        </a:p>
      </dsp:txBody>
      <dsp:txXfrm>
        <a:off x="0" y="2735580"/>
        <a:ext cx="8496944" cy="678960"/>
      </dsp:txXfrm>
    </dsp:sp>
    <dsp:sp modelId="{0F3EE7CB-D2D7-414B-AA83-9FB3F93C9886}">
      <dsp:nvSpPr>
        <dsp:cNvPr id="0" name=""/>
        <dsp:cNvSpPr/>
      </dsp:nvSpPr>
      <dsp:spPr>
        <a:xfrm>
          <a:off x="0" y="2376264"/>
          <a:ext cx="8496944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b="1" kern="1200" dirty="0" smtClean="0">
              <a:solidFill>
                <a:schemeClr val="tx1"/>
              </a:solidFill>
            </a:rPr>
            <a:t>-antivirusno djelovanje</a:t>
          </a:r>
          <a:endParaRPr lang="hr-HR" sz="4100" kern="1200" dirty="0"/>
        </a:p>
      </dsp:txBody>
      <dsp:txXfrm>
        <a:off x="0" y="2376264"/>
        <a:ext cx="8496944" cy="935415"/>
      </dsp:txXfrm>
    </dsp:sp>
    <dsp:sp modelId="{F0951AB2-9348-48E9-A15B-E8E9B293B68A}">
      <dsp:nvSpPr>
        <dsp:cNvPr id="0" name=""/>
        <dsp:cNvSpPr/>
      </dsp:nvSpPr>
      <dsp:spPr>
        <a:xfrm>
          <a:off x="0" y="3528389"/>
          <a:ext cx="8496944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b="1" kern="1200" dirty="0" smtClean="0">
              <a:solidFill>
                <a:schemeClr val="tx1"/>
              </a:solidFill>
            </a:rPr>
            <a:t>- protiv visoke temperature, groznice</a:t>
          </a:r>
          <a:endParaRPr lang="hr-HR" sz="4100" kern="1200" dirty="0"/>
        </a:p>
      </dsp:txBody>
      <dsp:txXfrm>
        <a:off x="0" y="3528389"/>
        <a:ext cx="8496944" cy="935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C6DDAE-F7C7-4349-B8B8-ACC8ADB55890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FF2818-D954-40EB-A620-EA8607A3F5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Nev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neven-prirodni-saveznik-zdravlja-i-ljepote-8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5659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210486">
            <a:off x="5091113" y="979779"/>
            <a:ext cx="7772400" cy="1470025"/>
          </a:xfrm>
        </p:spPr>
        <p:txBody>
          <a:bodyPr>
            <a:noAutofit/>
          </a:bodyPr>
          <a:lstStyle/>
          <a:p>
            <a:r>
              <a:rPr lang="hr-HR" sz="10000" dirty="0" smtClean="0"/>
              <a:t>NEVEN</a:t>
            </a:r>
            <a:endParaRPr lang="hr-HR" sz="100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6876256" y="6457890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FF0000"/>
                </a:solidFill>
              </a:rPr>
              <a:t>NINA SLUKAN,  8.b</a:t>
            </a:r>
            <a:endParaRPr lang="hr-H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http://hr.wikipedia.org/</a:t>
            </a:r>
            <a:r>
              <a:rPr lang="hr-HR" dirty="0" err="1" smtClean="0">
                <a:hlinkClick r:id="rId2"/>
              </a:rPr>
              <a:t>wiki</a:t>
            </a:r>
            <a:r>
              <a:rPr lang="hr-HR" dirty="0" smtClean="0">
                <a:hlinkClick r:id="rId2"/>
              </a:rPr>
              <a:t>/Neven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 rot="20192758">
            <a:off x="-65981" y="3412485"/>
            <a:ext cx="9455383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HVALA NA PAŽNJI</a:t>
            </a:r>
            <a:endParaRPr lang="hr-HR" sz="1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/>
          </a:bodyPr>
          <a:lstStyle/>
          <a:p>
            <a:r>
              <a:rPr lang="hr-HR" sz="5300" dirty="0" smtClean="0">
                <a:solidFill>
                  <a:schemeClr val="tx1"/>
                </a:solidFill>
              </a:rPr>
              <a:t>LJEKOVITA </a:t>
            </a:r>
            <a:r>
              <a:rPr lang="hr-HR" sz="5300" dirty="0" smtClean="0">
                <a:solidFill>
                  <a:schemeClr val="tx1"/>
                </a:solidFill>
              </a:rPr>
              <a:t>SVOJSTVA</a:t>
            </a:r>
            <a:r>
              <a:rPr lang="hr-HR" dirty="0" smtClean="0">
                <a:solidFill>
                  <a:schemeClr val="tx1"/>
                </a:solidFill>
              </a:rPr>
              <a:t>:</a:t>
            </a: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7" name="Dijagram 6"/>
          <p:cNvGraphicFramePr/>
          <p:nvPr/>
        </p:nvGraphicFramePr>
        <p:xfrm>
          <a:off x="395536" y="1772816"/>
          <a:ext cx="7992888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jagram 5"/>
          <p:cNvGraphicFramePr/>
          <p:nvPr/>
        </p:nvGraphicFramePr>
        <p:xfrm>
          <a:off x="251520" y="1340768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/>
        </p:nvGraphicFramePr>
        <p:xfrm>
          <a:off x="323528" y="1340768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jagram 4"/>
          <p:cNvGraphicFramePr/>
          <p:nvPr/>
        </p:nvGraphicFramePr>
        <p:xfrm>
          <a:off x="251520" y="1268760"/>
          <a:ext cx="849694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2605" y="4581128"/>
            <a:ext cx="3631395" cy="2276872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44824"/>
            <a:ext cx="8363272" cy="4353347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značajnu </a:t>
            </a:r>
            <a:r>
              <a:rPr lang="hr-HR" dirty="0" smtClean="0">
                <a:solidFill>
                  <a:schemeClr val="tx1"/>
                </a:solidFill>
              </a:rPr>
              <a:t>količinu </a:t>
            </a:r>
            <a:r>
              <a:rPr lang="hr-HR" dirty="0" err="1" smtClean="0">
                <a:solidFill>
                  <a:schemeClr val="tx1"/>
                </a:solidFill>
              </a:rPr>
              <a:t>flavonoida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 protuupalno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hr-HR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         </a:t>
            </a:r>
            <a:endParaRPr lang="hr-HR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tanin</a:t>
            </a:r>
            <a:r>
              <a:rPr lang="hr-HR" dirty="0" smtClean="0">
                <a:solidFill>
                  <a:schemeClr val="tx1"/>
                </a:solidFill>
              </a:rPr>
              <a:t>,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kartenoid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 narančasti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cvjetovi</a:t>
            </a:r>
            <a:endParaRPr lang="hr-H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lphaLcParenR"/>
            </a:pPr>
            <a:endParaRPr lang="hr-H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organske </a:t>
            </a:r>
            <a:r>
              <a:rPr lang="hr-HR" dirty="0" smtClean="0">
                <a:solidFill>
                  <a:schemeClr val="tx1"/>
                </a:solidFill>
              </a:rPr>
              <a:t>kiseline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83568" y="26064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Sadrži: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neven-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0"/>
            <a:ext cx="3744416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RASPROSTRANJIVANJE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-razmnožava se sjemenom</a:t>
            </a:r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-raste od svibnja do studenog </a:t>
            </a:r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-u liječenju se koristi cvijet </a:t>
            </a:r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</a:t>
            </a:r>
            <a:r>
              <a:rPr lang="hr-HR" dirty="0" err="1" smtClean="0">
                <a:solidFill>
                  <a:schemeClr val="tx1"/>
                </a:solidFill>
              </a:rPr>
              <a:t>nevenov</a:t>
            </a:r>
            <a:r>
              <a:rPr lang="hr-HR" dirty="0" smtClean="0">
                <a:solidFill>
                  <a:schemeClr val="tx1"/>
                </a:solidFill>
              </a:rPr>
              <a:t> sok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 promjene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na koži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3" descr="nevenovo-ulje-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303039"/>
            <a:ext cx="1907704" cy="255496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NEVENOVO ULJE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13285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-protiv </a:t>
            </a:r>
            <a:r>
              <a:rPr lang="hr-HR" dirty="0" smtClean="0">
                <a:solidFill>
                  <a:schemeClr val="tx1"/>
                </a:solidFill>
              </a:rPr>
              <a:t>rana ,lišajeva ,opekotina ,gnojnih </a:t>
            </a:r>
            <a:r>
              <a:rPr lang="hr-HR" dirty="0" smtClean="0">
                <a:solidFill>
                  <a:schemeClr val="tx1"/>
                </a:solidFill>
              </a:rPr>
              <a:t>čireva, gljivičnih oboljenja kože</a:t>
            </a:r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-RECEPT: -</a:t>
            </a:r>
            <a:r>
              <a:rPr lang="hr-HR" dirty="0" err="1" smtClean="0">
                <a:solidFill>
                  <a:schemeClr val="tx1"/>
                </a:solidFill>
              </a:rPr>
              <a:t>ubiraju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se </a:t>
            </a:r>
            <a:r>
              <a:rPr lang="hr-HR" dirty="0" smtClean="0">
                <a:solidFill>
                  <a:schemeClr val="tx1"/>
                </a:solidFill>
              </a:rPr>
              <a:t>suhi </a:t>
            </a:r>
            <a:r>
              <a:rPr lang="hr-HR" dirty="0" smtClean="0">
                <a:solidFill>
                  <a:schemeClr val="tx1"/>
                </a:solidFill>
              </a:rPr>
              <a:t>cvjetovi</a:t>
            </a: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             -prosušiti ih u papiru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             -stavimo u suhu posudu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             -ulijemo </a:t>
            </a:r>
            <a:r>
              <a:rPr lang="hr-HR" dirty="0" err="1" smtClean="0">
                <a:solidFill>
                  <a:schemeClr val="tx1"/>
                </a:solidFill>
              </a:rPr>
              <a:t>bučino</a:t>
            </a:r>
            <a:r>
              <a:rPr lang="hr-HR" dirty="0" smtClean="0">
                <a:solidFill>
                  <a:schemeClr val="tx1"/>
                </a:solidFill>
              </a:rPr>
              <a:t> ili maslinovo ulje 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300" y="0"/>
            <a:ext cx="25527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NEVENOVA MAST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-protiv opeklina, nazeba</a:t>
            </a: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-za osjetljivu kožu</a:t>
            </a:r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-RECEPT:   -6 žlica domaće masti</a:t>
            </a: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                      -40 cvjetova nevena</a:t>
            </a: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                      -prstohvat kamilice</a:t>
            </a:r>
          </a:p>
          <a:p>
            <a:pPr>
              <a:buNone/>
            </a:pPr>
            <a:r>
              <a:rPr lang="hr-HR" dirty="0" smtClean="0">
                <a:solidFill>
                  <a:schemeClr val="tx1"/>
                </a:solidFill>
              </a:rPr>
              <a:t>                      -10 – 15 g pčelinjeg voska</a:t>
            </a:r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</p:txBody>
      </p:sp>
      <p:pic>
        <p:nvPicPr>
          <p:cNvPr id="4" name="Slika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0"/>
            <a:ext cx="2915816" cy="2915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179</Words>
  <Application>Microsoft Office PowerPoint</Application>
  <PresentationFormat>Prikaz na zaslonu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Putovanje</vt:lpstr>
      <vt:lpstr>NEVEN</vt:lpstr>
      <vt:lpstr>LJEKOVITA SVOJSTVA:</vt:lpstr>
      <vt:lpstr>Slajd 3</vt:lpstr>
      <vt:lpstr>Slajd 4</vt:lpstr>
      <vt:lpstr>Slajd 5</vt:lpstr>
      <vt:lpstr>Slajd 6</vt:lpstr>
      <vt:lpstr>RASPROSTRANJIVANJE</vt:lpstr>
      <vt:lpstr>NEVENOVO ULJE</vt:lpstr>
      <vt:lpstr>NEVENOVA MAST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8.ab</dc:creator>
  <cp:lastModifiedBy>8.ab</cp:lastModifiedBy>
  <cp:revision>24</cp:revision>
  <dcterms:created xsi:type="dcterms:W3CDTF">2014-10-01T09:29:22Z</dcterms:created>
  <dcterms:modified xsi:type="dcterms:W3CDTF">2014-10-15T10:38:38Z</dcterms:modified>
</cp:coreProperties>
</file>