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DF39A2-DB9B-441C-A3D0-E5C9AB5250F2}">
          <p14:sldIdLst>
            <p14:sldId id="256"/>
            <p14:sldId id="257"/>
            <p14:sldId id="258"/>
            <p14:sldId id="259"/>
            <p14:sldId id="260"/>
            <p14:sldId id="263"/>
            <p14:sldId id="264"/>
            <p14:sldId id="265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4660"/>
  </p:normalViewPr>
  <p:slideViewPr>
    <p:cSldViewPr>
      <p:cViewPr varScale="1">
        <p:scale>
          <a:sx n="70" d="100"/>
          <a:sy n="70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F03BD-4BB0-4DCF-9877-031A78603A7F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C1402-71D3-4162-A56D-EC894D8A68B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398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C1402-71D3-4162-A56D-EC894D8A68B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03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90D3B4-E8FA-4720-BEC9-FDE1E335F940}" type="datetimeFigureOut">
              <a:rPr lang="hr-HR" smtClean="0"/>
              <a:t>29.4.2016.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B52A5F-19E8-431E-BF8F-220CE930890D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71430" y="476672"/>
            <a:ext cx="3001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Labirint 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ight Arrow 5">
            <a:hlinkHover r:id="rId2" action="ppaction://hlinksldjump"/>
          </p:cNvPr>
          <p:cNvSpPr/>
          <p:nvPr/>
        </p:nvSpPr>
        <p:spPr>
          <a:xfrm>
            <a:off x="971600" y="5409246"/>
            <a:ext cx="172819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Počni!</a:t>
            </a:r>
            <a:endParaRPr lang="hr-HR" dirty="0"/>
          </a:p>
        </p:txBody>
      </p:sp>
      <p:sp>
        <p:nvSpPr>
          <p:cNvPr id="7" name="TextBox 6"/>
          <p:cNvSpPr txBox="1"/>
          <p:nvPr/>
        </p:nvSpPr>
        <p:spPr>
          <a:xfrm>
            <a:off x="323529" y="1700808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Pravila: </a:t>
            </a:r>
            <a:r>
              <a:rPr lang="hr-HR" sz="2800" dirty="0" smtClean="0"/>
              <a:t>ne smiješ izaći iz označenog polja</a:t>
            </a:r>
            <a:r>
              <a:rPr lang="hr-HR" sz="2800" dirty="0" smtClean="0"/>
              <a:t>, pokušaj </a:t>
            </a:r>
            <a:r>
              <a:rPr lang="hr-HR" sz="2800" dirty="0" smtClean="0"/>
              <a:t>doći do </a:t>
            </a:r>
            <a:r>
              <a:rPr lang="hr-HR" sz="2800" dirty="0" smtClean="0"/>
              <a:t>strelice </a:t>
            </a:r>
            <a:r>
              <a:rPr lang="hr-HR" sz="2800" dirty="0" smtClean="0"/>
              <a:t>„cilj” koja se nalazi na kraju labirinta.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1478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07042"/>
            <a:ext cx="2993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Bravo!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val 2">
            <a:hlinkClick r:id="" action="ppaction://hlinkshowjump?jump=endshow"/>
          </p:cNvPr>
          <p:cNvSpPr/>
          <p:nvPr/>
        </p:nvSpPr>
        <p:spPr>
          <a:xfrm>
            <a:off x="3379831" y="455877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379831" y="214214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Igra je završena!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16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>
            <a:hlinkClick r:id="rId2" action="ppaction://hlinksldjump"/>
            <a:hlinkHover r:id="rId2" action="ppaction://hlinksldjump"/>
          </p:cNvPr>
          <p:cNvSpPr/>
          <p:nvPr/>
        </p:nvSpPr>
        <p:spPr>
          <a:xfrm>
            <a:off x="-49642" y="32654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755576" y="5301208"/>
            <a:ext cx="7704856" cy="5760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7956376" y="2708920"/>
            <a:ext cx="504056" cy="3168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3707904" y="2708920"/>
            <a:ext cx="4752528" cy="432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707904" y="404664"/>
            <a:ext cx="432048" cy="273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707904" y="404664"/>
            <a:ext cx="4824536" cy="4320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>
            <a:off x="971600" y="5409246"/>
            <a:ext cx="172819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Početak </a:t>
            </a:r>
            <a:endParaRPr lang="hr-HR" dirty="0"/>
          </a:p>
        </p:txBody>
      </p:sp>
      <p:sp>
        <p:nvSpPr>
          <p:cNvPr id="9" name="Right Arrow 8">
            <a:hlinkHover r:id="rId3" action="ppaction://hlinksldjump">
              <a:snd r:embed="rId4" name="applause.wav"/>
            </a:hlinkHover>
          </p:cNvPr>
          <p:cNvSpPr/>
          <p:nvPr/>
        </p:nvSpPr>
        <p:spPr>
          <a:xfrm>
            <a:off x="6761751" y="422979"/>
            <a:ext cx="172819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Cilj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5436" y="332656"/>
            <a:ext cx="2993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Bravo!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3203848" y="5333469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Vrati se na početak</a:t>
            </a:r>
            <a:endParaRPr lang="hr-HR" dirty="0"/>
          </a:p>
        </p:txBody>
      </p:sp>
      <p:sp>
        <p:nvSpPr>
          <p:cNvPr id="4" name="Oval 3">
            <a:hlinkClick r:id="rId3" action="ppaction://hlinksldjump"/>
          </p:cNvPr>
          <p:cNvSpPr/>
          <p:nvPr/>
        </p:nvSpPr>
        <p:spPr>
          <a:xfrm>
            <a:off x="179512" y="530120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Sljedeći labirint </a:t>
            </a:r>
            <a:endParaRPr lang="hr-HR" dirty="0"/>
          </a:p>
        </p:txBody>
      </p:sp>
      <p:sp>
        <p:nvSpPr>
          <p:cNvPr id="5" name="Oval 4">
            <a:hlinkClick r:id="" action="ppaction://hlinkshowjump?jump=endshow"/>
          </p:cNvPr>
          <p:cNvSpPr/>
          <p:nvPr/>
        </p:nvSpPr>
        <p:spPr>
          <a:xfrm>
            <a:off x="6300192" y="5298635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3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51920" y="260648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Ups!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539552" y="427027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Pokušaj ponovno </a:t>
            </a:r>
            <a:endParaRPr lang="hr-HR" dirty="0"/>
          </a:p>
        </p:txBody>
      </p:sp>
      <p:sp>
        <p:nvSpPr>
          <p:cNvPr id="4" name="Oval 3">
            <a:hlinkClick r:id="" action="ppaction://hlinkshowjump?jump=endshow"/>
          </p:cNvPr>
          <p:cNvSpPr/>
          <p:nvPr/>
        </p:nvSpPr>
        <p:spPr>
          <a:xfrm>
            <a:off x="6516216" y="4209643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3571851" y="427027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Vrati se na početak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49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Hover r:id="rId2" action="ppaction://hlinksldjump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ctangle 1"/>
          <p:cNvSpPr/>
          <p:nvPr/>
        </p:nvSpPr>
        <p:spPr>
          <a:xfrm>
            <a:off x="683568" y="5733256"/>
            <a:ext cx="4176464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4499992" y="3284984"/>
            <a:ext cx="360040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899592" y="3284984"/>
            <a:ext cx="3600400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360040" cy="25562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079612" y="908720"/>
            <a:ext cx="277230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491880" y="1064665"/>
            <a:ext cx="360040" cy="20522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3671900" y="2780928"/>
            <a:ext cx="2988332" cy="335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6444208" y="2780928"/>
            <a:ext cx="360040" cy="3528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444208" y="5949280"/>
            <a:ext cx="241226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ight Arrow 11"/>
          <p:cNvSpPr/>
          <p:nvPr/>
        </p:nvSpPr>
        <p:spPr>
          <a:xfrm>
            <a:off x="826874" y="5761748"/>
            <a:ext cx="172819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Početak </a:t>
            </a:r>
            <a:endParaRPr lang="hr-HR" dirty="0"/>
          </a:p>
        </p:txBody>
      </p:sp>
      <p:sp>
        <p:nvSpPr>
          <p:cNvPr id="13" name="Right Arrow 12">
            <a:hlinkHover r:id="rId3" action="ppaction://hlinksldjump">
              <a:snd r:embed="rId4" name="applause.wav"/>
            </a:hlinkHover>
          </p:cNvPr>
          <p:cNvSpPr/>
          <p:nvPr/>
        </p:nvSpPr>
        <p:spPr>
          <a:xfrm>
            <a:off x="7128284" y="5913276"/>
            <a:ext cx="1728192" cy="432048"/>
          </a:xfrm>
          <a:prstGeom prst="right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Cilj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83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0084" y="404664"/>
            <a:ext cx="2993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Bravo!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val 4">
            <a:hlinkClick r:id="rId3" action="ppaction://hlinksldjump"/>
          </p:cNvPr>
          <p:cNvSpPr/>
          <p:nvPr/>
        </p:nvSpPr>
        <p:spPr>
          <a:xfrm>
            <a:off x="899592" y="5373216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Sljedeći labirint </a:t>
            </a:r>
            <a:endParaRPr lang="hr-HR" dirty="0"/>
          </a:p>
        </p:txBody>
      </p:sp>
      <p:sp>
        <p:nvSpPr>
          <p:cNvPr id="6" name="Oval 5">
            <a:hlinkClick r:id="rId4" action="ppaction://hlinksldjump"/>
          </p:cNvPr>
          <p:cNvSpPr/>
          <p:nvPr/>
        </p:nvSpPr>
        <p:spPr>
          <a:xfrm>
            <a:off x="3528536" y="5373216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Vrati se na početak</a:t>
            </a:r>
            <a:endParaRPr lang="hr-HR" dirty="0"/>
          </a:p>
        </p:txBody>
      </p:sp>
      <p:sp>
        <p:nvSpPr>
          <p:cNvPr id="7" name="Oval 6">
            <a:hlinkClick r:id="" action="ppaction://hlinkshowjump?jump=endshow"/>
          </p:cNvPr>
          <p:cNvSpPr/>
          <p:nvPr/>
        </p:nvSpPr>
        <p:spPr>
          <a:xfrm>
            <a:off x="6228184" y="5397939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516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sldjump"/>
          </p:cNvPr>
          <p:cNvSpPr/>
          <p:nvPr/>
        </p:nvSpPr>
        <p:spPr>
          <a:xfrm>
            <a:off x="611560" y="515719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Pokušaj ponovno </a:t>
            </a:r>
            <a:endParaRPr lang="hr-HR" dirty="0"/>
          </a:p>
        </p:txBody>
      </p:sp>
      <p:sp>
        <p:nvSpPr>
          <p:cNvPr id="3" name="Oval 2">
            <a:hlinkClick r:id="" action="ppaction://hlinkshowjump?jump=firstslide"/>
          </p:cNvPr>
          <p:cNvSpPr/>
          <p:nvPr/>
        </p:nvSpPr>
        <p:spPr>
          <a:xfrm>
            <a:off x="3347864" y="5157192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Vrati se na početak</a:t>
            </a:r>
            <a:endParaRPr lang="hr-HR" dirty="0"/>
          </a:p>
        </p:txBody>
      </p:sp>
      <p:sp>
        <p:nvSpPr>
          <p:cNvPr id="4" name="Oval 3">
            <a:hlinkClick r:id="" action="ppaction://hlinkshowjump?jump=endshow"/>
          </p:cNvPr>
          <p:cNvSpPr/>
          <p:nvPr/>
        </p:nvSpPr>
        <p:spPr>
          <a:xfrm>
            <a:off x="6379470" y="5013176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3388403" y="188640"/>
            <a:ext cx="1935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Ups!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7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Hover r:id="rId2" action="ppaction://hlinksldjump"/>
          </p:cNvPr>
          <p:cNvSpPr/>
          <p:nvPr/>
        </p:nvSpPr>
        <p:spPr>
          <a:xfrm>
            <a:off x="0" y="-36004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ctangle 2"/>
          <p:cNvSpPr/>
          <p:nvPr/>
        </p:nvSpPr>
        <p:spPr>
          <a:xfrm>
            <a:off x="1619672" y="1916832"/>
            <a:ext cx="432048" cy="41764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619672" y="1916832"/>
            <a:ext cx="4824536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ctangle 4"/>
          <p:cNvSpPr/>
          <p:nvPr/>
        </p:nvSpPr>
        <p:spPr>
          <a:xfrm>
            <a:off x="6300192" y="1916832"/>
            <a:ext cx="360040" cy="4320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522686" y="5781505"/>
            <a:ext cx="3132348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522686" y="3429000"/>
            <a:ext cx="401242" cy="27845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3522686" y="3429000"/>
            <a:ext cx="1985418" cy="3600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 rot="16200000">
            <a:off x="971600" y="5040239"/>
            <a:ext cx="1728192" cy="432048"/>
          </a:xfrm>
          <a:prstGeom prst="rightArrow">
            <a:avLst>
              <a:gd name="adj1" fmla="val 43683"/>
              <a:gd name="adj2" fmla="val 53159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Početak </a:t>
            </a:r>
            <a:endParaRPr lang="hr-HR" dirty="0"/>
          </a:p>
        </p:txBody>
      </p:sp>
      <p:sp>
        <p:nvSpPr>
          <p:cNvPr id="11" name="Right Arrow 10">
            <a:hlinkHover r:id="rId3" action="ppaction://hlinksldjump"/>
          </p:cNvPr>
          <p:cNvSpPr/>
          <p:nvPr/>
        </p:nvSpPr>
        <p:spPr>
          <a:xfrm>
            <a:off x="3779912" y="3392996"/>
            <a:ext cx="1728192" cy="432048"/>
          </a:xfrm>
          <a:prstGeom prst="rightArrow">
            <a:avLst>
              <a:gd name="adj1" fmla="val 43683"/>
              <a:gd name="adj2" fmla="val 53159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Cilj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9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7864" y="332656"/>
            <a:ext cx="176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Ups!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539552" y="4846336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Pokušaj ponovno </a:t>
            </a:r>
            <a:endParaRPr lang="hr-HR" dirty="0"/>
          </a:p>
        </p:txBody>
      </p:sp>
      <p:sp>
        <p:nvSpPr>
          <p:cNvPr id="4" name="Oval 3">
            <a:hlinkClick r:id="" action="ppaction://hlinkshowjump?jump=firstslide"/>
          </p:cNvPr>
          <p:cNvSpPr/>
          <p:nvPr/>
        </p:nvSpPr>
        <p:spPr>
          <a:xfrm>
            <a:off x="3347864" y="488184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Vrati se na početak</a:t>
            </a:r>
            <a:endParaRPr lang="hr-HR" dirty="0"/>
          </a:p>
        </p:txBody>
      </p:sp>
      <p:sp>
        <p:nvSpPr>
          <p:cNvPr id="5" name="Oval 4">
            <a:hlinkClick r:id="" action="ppaction://hlinkshowjump?jump=endshow"/>
          </p:cNvPr>
          <p:cNvSpPr/>
          <p:nvPr/>
        </p:nvSpPr>
        <p:spPr>
          <a:xfrm>
            <a:off x="6379470" y="4881848"/>
            <a:ext cx="2016224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Izađi iz igre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23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97</Words>
  <Application>Microsoft Office PowerPoint</Application>
  <PresentationFormat>Prikaz na zaslonu (4:3)</PresentationFormat>
  <Paragraphs>33</Paragraphs>
  <Slides>10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Grozdana Cerovski</dc:creator>
  <cp:lastModifiedBy>skola</cp:lastModifiedBy>
  <cp:revision>13</cp:revision>
  <dcterms:created xsi:type="dcterms:W3CDTF">2016-04-23T19:24:54Z</dcterms:created>
  <dcterms:modified xsi:type="dcterms:W3CDTF">2016-04-29T10:53:08Z</dcterms:modified>
</cp:coreProperties>
</file>