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9E5E8-1BEC-40B5-8780-09FDAE9E22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677C73-7F5F-403E-9D17-2DFBDF2C59CE}">
      <dgm:prSet phldrT="[Tekst]"/>
      <dgm:spPr/>
      <dgm:t>
        <a:bodyPr/>
        <a:lstStyle/>
        <a:p>
          <a:r>
            <a:rPr lang="hr-HR" dirty="0" smtClean="0"/>
            <a:t>3+5= 8</a:t>
          </a:r>
          <a:endParaRPr lang="hr-HR" dirty="0"/>
        </a:p>
      </dgm:t>
    </dgm:pt>
    <dgm:pt modelId="{45C8DA5E-6B28-4149-9A9F-0E3D90A86D11}" type="parTrans" cxnId="{A7CDCF72-CFAB-4674-B7FF-72D49287BE7C}">
      <dgm:prSet/>
      <dgm:spPr/>
      <dgm:t>
        <a:bodyPr/>
        <a:lstStyle/>
        <a:p>
          <a:endParaRPr lang="hr-HR"/>
        </a:p>
      </dgm:t>
    </dgm:pt>
    <dgm:pt modelId="{C4856029-326A-419D-9273-043A3DA993FE}" type="sibTrans" cxnId="{A7CDCF72-CFAB-4674-B7FF-72D49287BE7C}">
      <dgm:prSet/>
      <dgm:spPr/>
      <dgm:t>
        <a:bodyPr/>
        <a:lstStyle/>
        <a:p>
          <a:endParaRPr lang="hr-HR"/>
        </a:p>
      </dgm:t>
    </dgm:pt>
    <dgm:pt modelId="{8D2D3E04-DFDF-4BAC-B5E4-6C9294D27080}">
      <dgm:prSet phldrT="[Tekst]"/>
      <dgm:spPr/>
      <dgm:t>
        <a:bodyPr/>
        <a:lstStyle/>
        <a:p>
          <a:r>
            <a:rPr lang="hr-HR" dirty="0" smtClean="0"/>
            <a:t>Ova tvrdnja je istinita.</a:t>
          </a:r>
          <a:endParaRPr lang="hr-HR" dirty="0"/>
        </a:p>
      </dgm:t>
    </dgm:pt>
    <dgm:pt modelId="{D0C46136-7058-4F9B-A591-7F11C0BAE83D}" type="parTrans" cxnId="{B164F93D-58E7-4B2B-94E6-1842A28B3553}">
      <dgm:prSet/>
      <dgm:spPr/>
      <dgm:t>
        <a:bodyPr/>
        <a:lstStyle/>
        <a:p>
          <a:endParaRPr lang="hr-HR"/>
        </a:p>
      </dgm:t>
    </dgm:pt>
    <dgm:pt modelId="{3492A5FF-34B6-413C-87C7-1BB4E1780C42}" type="sibTrans" cxnId="{B164F93D-58E7-4B2B-94E6-1842A28B3553}">
      <dgm:prSet/>
      <dgm:spPr/>
      <dgm:t>
        <a:bodyPr/>
        <a:lstStyle/>
        <a:p>
          <a:endParaRPr lang="hr-HR"/>
        </a:p>
      </dgm:t>
    </dgm:pt>
    <dgm:pt modelId="{48E38588-B4BF-4F99-BAE4-2A7E86D46184}">
      <dgm:prSet phldrT="[Tekst]"/>
      <dgm:spPr/>
      <dgm:t>
        <a:bodyPr/>
        <a:lstStyle/>
        <a:p>
          <a:r>
            <a:rPr lang="hr-HR" dirty="0" smtClean="0"/>
            <a:t>Berlin je glavni grad Engleske.</a:t>
          </a:r>
          <a:endParaRPr lang="hr-HR" dirty="0"/>
        </a:p>
      </dgm:t>
    </dgm:pt>
    <dgm:pt modelId="{BD95D06A-431A-426D-A1D0-10988FA1F285}" type="parTrans" cxnId="{80DBBB1D-3EA9-452F-8778-4396B2D84590}">
      <dgm:prSet/>
      <dgm:spPr/>
      <dgm:t>
        <a:bodyPr/>
        <a:lstStyle/>
        <a:p>
          <a:endParaRPr lang="hr-HR"/>
        </a:p>
      </dgm:t>
    </dgm:pt>
    <dgm:pt modelId="{31A90046-14D4-4198-A053-F504AD8E2743}" type="sibTrans" cxnId="{80DBBB1D-3EA9-452F-8778-4396B2D84590}">
      <dgm:prSet/>
      <dgm:spPr/>
      <dgm:t>
        <a:bodyPr/>
        <a:lstStyle/>
        <a:p>
          <a:endParaRPr lang="hr-HR"/>
        </a:p>
      </dgm:t>
    </dgm:pt>
    <dgm:pt modelId="{FA7E55FD-531D-416C-878F-4C93A9A59B68}">
      <dgm:prSet phldrT="[Tekst]"/>
      <dgm:spPr/>
      <dgm:t>
        <a:bodyPr/>
        <a:lstStyle/>
        <a:p>
          <a:r>
            <a:rPr lang="hr-HR" dirty="0" smtClean="0"/>
            <a:t>Ova tvrdnja je lažna.</a:t>
          </a:r>
          <a:endParaRPr lang="hr-HR" dirty="0"/>
        </a:p>
      </dgm:t>
    </dgm:pt>
    <dgm:pt modelId="{5525A7AF-FC0B-4CF7-B099-D74BD9B8AC77}" type="parTrans" cxnId="{94DE039D-B06A-40A7-B3CB-B61E77334A4E}">
      <dgm:prSet/>
      <dgm:spPr/>
      <dgm:t>
        <a:bodyPr/>
        <a:lstStyle/>
        <a:p>
          <a:endParaRPr lang="hr-HR"/>
        </a:p>
      </dgm:t>
    </dgm:pt>
    <dgm:pt modelId="{D5F3218D-0A06-486A-B39D-84E4A07607D5}" type="sibTrans" cxnId="{94DE039D-B06A-40A7-B3CB-B61E77334A4E}">
      <dgm:prSet/>
      <dgm:spPr/>
      <dgm:t>
        <a:bodyPr/>
        <a:lstStyle/>
        <a:p>
          <a:endParaRPr lang="hr-HR"/>
        </a:p>
      </dgm:t>
    </dgm:pt>
    <dgm:pt modelId="{4DEB00F9-DCF5-4EFA-BADC-0F387F58F39E}" type="pres">
      <dgm:prSet presAssocID="{62F9E5E8-1BEC-40B5-8780-09FDAE9E22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D57E6E0-2965-4E07-8BD7-D4427317EE9E}" type="pres">
      <dgm:prSet presAssocID="{0E677C73-7F5F-403E-9D17-2DFBDF2C59CE}" presName="parentText" presStyleLbl="node1" presStyleIdx="0" presStyleCnt="2" custLinFactNeighborY="-950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2B0222F-7BC8-40C7-B276-2741544B1D0F}" type="pres">
      <dgm:prSet presAssocID="{0E677C73-7F5F-403E-9D17-2DFBDF2C59C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75035E9-B400-45D1-8DE1-990948272FC3}" type="pres">
      <dgm:prSet presAssocID="{48E38588-B4BF-4F99-BAE4-2A7E86D461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681994-1D91-4EFF-BEF5-28D9E741644A}" type="pres">
      <dgm:prSet presAssocID="{48E38588-B4BF-4F99-BAE4-2A7E86D4618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11A3B6A-02C0-4F5B-B78E-1F46606C837E}" type="presOf" srcId="{8D2D3E04-DFDF-4BAC-B5E4-6C9294D27080}" destId="{92B0222F-7BC8-40C7-B276-2741544B1D0F}" srcOrd="0" destOrd="0" presId="urn:microsoft.com/office/officeart/2005/8/layout/vList2"/>
    <dgm:cxn modelId="{A7CDCF72-CFAB-4674-B7FF-72D49287BE7C}" srcId="{62F9E5E8-1BEC-40B5-8780-09FDAE9E229C}" destId="{0E677C73-7F5F-403E-9D17-2DFBDF2C59CE}" srcOrd="0" destOrd="0" parTransId="{45C8DA5E-6B28-4149-9A9F-0E3D90A86D11}" sibTransId="{C4856029-326A-419D-9273-043A3DA993FE}"/>
    <dgm:cxn modelId="{94DE039D-B06A-40A7-B3CB-B61E77334A4E}" srcId="{48E38588-B4BF-4F99-BAE4-2A7E86D46184}" destId="{FA7E55FD-531D-416C-878F-4C93A9A59B68}" srcOrd="0" destOrd="0" parTransId="{5525A7AF-FC0B-4CF7-B099-D74BD9B8AC77}" sibTransId="{D5F3218D-0A06-486A-B39D-84E4A07607D5}"/>
    <dgm:cxn modelId="{B164F93D-58E7-4B2B-94E6-1842A28B3553}" srcId="{0E677C73-7F5F-403E-9D17-2DFBDF2C59CE}" destId="{8D2D3E04-DFDF-4BAC-B5E4-6C9294D27080}" srcOrd="0" destOrd="0" parTransId="{D0C46136-7058-4F9B-A591-7F11C0BAE83D}" sibTransId="{3492A5FF-34B6-413C-87C7-1BB4E1780C42}"/>
    <dgm:cxn modelId="{9FE83622-D5FE-48C3-8D14-791FDCAB4FC9}" type="presOf" srcId="{0E677C73-7F5F-403E-9D17-2DFBDF2C59CE}" destId="{ED57E6E0-2965-4E07-8BD7-D4427317EE9E}" srcOrd="0" destOrd="0" presId="urn:microsoft.com/office/officeart/2005/8/layout/vList2"/>
    <dgm:cxn modelId="{46332123-A5FF-44B1-9F3A-B43B63C91A70}" type="presOf" srcId="{62F9E5E8-1BEC-40B5-8780-09FDAE9E229C}" destId="{4DEB00F9-DCF5-4EFA-BADC-0F387F58F39E}" srcOrd="0" destOrd="0" presId="urn:microsoft.com/office/officeart/2005/8/layout/vList2"/>
    <dgm:cxn modelId="{F4F78941-1BF5-4FD8-B969-54956151DA23}" type="presOf" srcId="{FA7E55FD-531D-416C-878F-4C93A9A59B68}" destId="{45681994-1D91-4EFF-BEF5-28D9E741644A}" srcOrd="0" destOrd="0" presId="urn:microsoft.com/office/officeart/2005/8/layout/vList2"/>
    <dgm:cxn modelId="{80DBBB1D-3EA9-452F-8778-4396B2D84590}" srcId="{62F9E5E8-1BEC-40B5-8780-09FDAE9E229C}" destId="{48E38588-B4BF-4F99-BAE4-2A7E86D46184}" srcOrd="1" destOrd="0" parTransId="{BD95D06A-431A-426D-A1D0-10988FA1F285}" sibTransId="{31A90046-14D4-4198-A053-F504AD8E2743}"/>
    <dgm:cxn modelId="{D5E1D0A9-DE64-4702-8D37-7AA98CBEDEE1}" type="presOf" srcId="{48E38588-B4BF-4F99-BAE4-2A7E86D46184}" destId="{C75035E9-B400-45D1-8DE1-990948272FC3}" srcOrd="0" destOrd="0" presId="urn:microsoft.com/office/officeart/2005/8/layout/vList2"/>
    <dgm:cxn modelId="{371C5DBA-700D-4815-B652-8DC52C5DC100}" type="presParOf" srcId="{4DEB00F9-DCF5-4EFA-BADC-0F387F58F39E}" destId="{ED57E6E0-2965-4E07-8BD7-D4427317EE9E}" srcOrd="0" destOrd="0" presId="urn:microsoft.com/office/officeart/2005/8/layout/vList2"/>
    <dgm:cxn modelId="{FF964EF4-C1F2-44CB-B133-F47E2F12737E}" type="presParOf" srcId="{4DEB00F9-DCF5-4EFA-BADC-0F387F58F39E}" destId="{92B0222F-7BC8-40C7-B276-2741544B1D0F}" srcOrd="1" destOrd="0" presId="urn:microsoft.com/office/officeart/2005/8/layout/vList2"/>
    <dgm:cxn modelId="{2B23D97F-CCCE-4482-8A6B-492906A258AD}" type="presParOf" srcId="{4DEB00F9-DCF5-4EFA-BADC-0F387F58F39E}" destId="{C75035E9-B400-45D1-8DE1-990948272FC3}" srcOrd="2" destOrd="0" presId="urn:microsoft.com/office/officeart/2005/8/layout/vList2"/>
    <dgm:cxn modelId="{09400F97-6A45-40CA-8B16-F49D8175AA6D}" type="presParOf" srcId="{4DEB00F9-DCF5-4EFA-BADC-0F387F58F39E}" destId="{45681994-1D91-4EFF-BEF5-28D9E74164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299EC-D4AF-4FCE-A630-88445E05166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C2ADD6E-ACA3-4A8C-815A-C8C1BC754D57}">
      <dgm:prSet phldrT="[Tekst]" custT="1"/>
      <dgm:spPr/>
      <dgm:t>
        <a:bodyPr/>
        <a:lstStyle/>
        <a:p>
          <a:r>
            <a:rPr lang="hr-HR" sz="1400" dirty="0" smtClean="0"/>
            <a:t>Povezane dvije logičke izjave</a:t>
          </a:r>
          <a:endParaRPr lang="hr-HR" sz="1400" dirty="0"/>
        </a:p>
      </dgm:t>
    </dgm:pt>
    <dgm:pt modelId="{AAC4C6C9-0BAD-4291-8B36-7E539DB6CABC}" type="parTrans" cxnId="{7BBC2F0A-165E-4A29-B9AF-F64A7AE6B998}">
      <dgm:prSet/>
      <dgm:spPr/>
      <dgm:t>
        <a:bodyPr/>
        <a:lstStyle/>
        <a:p>
          <a:endParaRPr lang="hr-HR"/>
        </a:p>
      </dgm:t>
    </dgm:pt>
    <dgm:pt modelId="{ED4879B8-884A-4E7A-B85B-F375370DF91B}" type="sibTrans" cxnId="{7BBC2F0A-165E-4A29-B9AF-F64A7AE6B998}">
      <dgm:prSet/>
      <dgm:spPr/>
      <dgm:t>
        <a:bodyPr/>
        <a:lstStyle/>
        <a:p>
          <a:endParaRPr lang="hr-HR"/>
        </a:p>
      </dgm:t>
    </dgm:pt>
    <dgm:pt modelId="{F7B492C8-01E9-4781-8E8C-0E225D4ECA3C}">
      <dgm:prSet phldrT="[Tekst]" custT="1"/>
      <dgm:spPr/>
      <dgm:t>
        <a:bodyPr/>
        <a:lstStyle/>
        <a:p>
          <a:r>
            <a:rPr lang="hr-HR" sz="1400" dirty="0" smtClean="0"/>
            <a:t>Istinitost ovisi o drugoj</a:t>
          </a:r>
          <a:endParaRPr lang="hr-HR" sz="1400" dirty="0"/>
        </a:p>
      </dgm:t>
    </dgm:pt>
    <dgm:pt modelId="{B9C257C1-6A55-45DE-9C84-132868A0A1CB}" type="parTrans" cxnId="{13F687B6-61BA-45F9-9CD7-E483C87E7831}">
      <dgm:prSet/>
      <dgm:spPr/>
      <dgm:t>
        <a:bodyPr/>
        <a:lstStyle/>
        <a:p>
          <a:endParaRPr lang="hr-HR"/>
        </a:p>
      </dgm:t>
    </dgm:pt>
    <dgm:pt modelId="{8A43D04E-301B-4D84-BF10-793B8E7A94D9}" type="sibTrans" cxnId="{13F687B6-61BA-45F9-9CD7-E483C87E7831}">
      <dgm:prSet/>
      <dgm:spPr/>
      <dgm:t>
        <a:bodyPr/>
        <a:lstStyle/>
        <a:p>
          <a:endParaRPr lang="hr-HR"/>
        </a:p>
      </dgm:t>
    </dgm:pt>
    <dgm:pt modelId="{B46D385B-CAF1-4450-BCA6-E68D6F1F7394}">
      <dgm:prSet phldrT="[Tekst]" custT="1"/>
      <dgm:spPr/>
      <dgm:t>
        <a:bodyPr/>
        <a:lstStyle/>
        <a:p>
          <a:r>
            <a:rPr lang="hr-HR" sz="1400" dirty="0" smtClean="0"/>
            <a:t>Ako </a:t>
          </a:r>
          <a:r>
            <a:rPr lang="hr-HR" sz="1400" dirty="0" smtClean="0">
              <a:solidFill>
                <a:srgbClr val="92D050"/>
              </a:solidFill>
            </a:rPr>
            <a:t>je prijestupna godina</a:t>
          </a:r>
          <a:r>
            <a:rPr lang="hr-HR" sz="1400" dirty="0" smtClean="0"/>
            <a:t>, </a:t>
          </a:r>
          <a:r>
            <a:rPr lang="hr-HR" sz="1400" dirty="0" smtClean="0">
              <a:solidFill>
                <a:srgbClr val="FF0000"/>
              </a:solidFill>
            </a:rPr>
            <a:t>veljača ima 29 dana</a:t>
          </a:r>
          <a:endParaRPr lang="hr-HR" sz="1400" dirty="0">
            <a:solidFill>
              <a:srgbClr val="FF0000"/>
            </a:solidFill>
          </a:endParaRPr>
        </a:p>
      </dgm:t>
    </dgm:pt>
    <dgm:pt modelId="{BE2A1B63-8919-4922-9282-F5F94706238B}" type="parTrans" cxnId="{D5AC0CFB-01BA-4C16-8F5A-82EE313F8CAE}">
      <dgm:prSet/>
      <dgm:spPr/>
      <dgm:t>
        <a:bodyPr/>
        <a:lstStyle/>
        <a:p>
          <a:endParaRPr lang="hr-HR"/>
        </a:p>
      </dgm:t>
    </dgm:pt>
    <dgm:pt modelId="{00152D4A-2566-4C6A-992A-D071D947BC6C}" type="sibTrans" cxnId="{D5AC0CFB-01BA-4C16-8F5A-82EE313F8CAE}">
      <dgm:prSet/>
      <dgm:spPr/>
      <dgm:t>
        <a:bodyPr/>
        <a:lstStyle/>
        <a:p>
          <a:endParaRPr lang="hr-HR"/>
        </a:p>
      </dgm:t>
    </dgm:pt>
    <dgm:pt modelId="{67312CF3-F7C7-489E-B8A8-1B919764351B}" type="pres">
      <dgm:prSet presAssocID="{1DE299EC-D4AF-4FCE-A630-88445E05166F}" presName="Name0" presStyleCnt="0">
        <dgm:presLayoutVars>
          <dgm:dir/>
          <dgm:animLvl val="lvl"/>
          <dgm:resizeHandles val="exact"/>
        </dgm:presLayoutVars>
      </dgm:prSet>
      <dgm:spPr/>
    </dgm:pt>
    <dgm:pt modelId="{71961518-CB66-4CB5-8C83-4D75879924BF}" type="pres">
      <dgm:prSet presAssocID="{1DE299EC-D4AF-4FCE-A630-88445E05166F}" presName="dummy" presStyleCnt="0"/>
      <dgm:spPr/>
    </dgm:pt>
    <dgm:pt modelId="{EC2F0821-2538-4EA8-9919-9E6654A7BFCD}" type="pres">
      <dgm:prSet presAssocID="{1DE299EC-D4AF-4FCE-A630-88445E05166F}" presName="linH" presStyleCnt="0"/>
      <dgm:spPr/>
    </dgm:pt>
    <dgm:pt modelId="{4507EC0E-DF3E-4DB1-8951-5D5981344C33}" type="pres">
      <dgm:prSet presAssocID="{1DE299EC-D4AF-4FCE-A630-88445E05166F}" presName="padding1" presStyleCnt="0"/>
      <dgm:spPr/>
    </dgm:pt>
    <dgm:pt modelId="{0362A07C-8BD4-4F4C-BECF-DE480C67D8F3}" type="pres">
      <dgm:prSet presAssocID="{4C2ADD6E-ACA3-4A8C-815A-C8C1BC754D57}" presName="linV" presStyleCnt="0"/>
      <dgm:spPr/>
    </dgm:pt>
    <dgm:pt modelId="{A7E37842-AA27-460C-A998-21F9B89027E0}" type="pres">
      <dgm:prSet presAssocID="{4C2ADD6E-ACA3-4A8C-815A-C8C1BC754D57}" presName="spVertical1" presStyleCnt="0"/>
      <dgm:spPr/>
    </dgm:pt>
    <dgm:pt modelId="{C162F3AA-018D-47EF-A548-D4918049C13A}" type="pres">
      <dgm:prSet presAssocID="{4C2ADD6E-ACA3-4A8C-815A-C8C1BC754D57}" presName="parTx" presStyleLbl="revTx" presStyleIdx="0" presStyleCnt="3" custLinFactNeighborX="-16239" custLinFactNeighborY="3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D0FC19F-5B93-4EB1-BE05-621E37C19BD5}" type="pres">
      <dgm:prSet presAssocID="{4C2ADD6E-ACA3-4A8C-815A-C8C1BC754D57}" presName="spVertical2" presStyleCnt="0"/>
      <dgm:spPr/>
    </dgm:pt>
    <dgm:pt modelId="{8ADC4567-86A8-46F2-B64C-7586AD0E11CE}" type="pres">
      <dgm:prSet presAssocID="{4C2ADD6E-ACA3-4A8C-815A-C8C1BC754D57}" presName="spVertical3" presStyleCnt="0"/>
      <dgm:spPr/>
    </dgm:pt>
    <dgm:pt modelId="{E5178917-809B-47A5-A950-63C30B7BF0AC}" type="pres">
      <dgm:prSet presAssocID="{ED4879B8-884A-4E7A-B85B-F375370DF91B}" presName="space" presStyleCnt="0"/>
      <dgm:spPr/>
    </dgm:pt>
    <dgm:pt modelId="{8EB259FF-E6BE-4AEA-ADA7-265EBB0FDBA1}" type="pres">
      <dgm:prSet presAssocID="{F7B492C8-01E9-4781-8E8C-0E225D4ECA3C}" presName="linV" presStyleCnt="0"/>
      <dgm:spPr/>
    </dgm:pt>
    <dgm:pt modelId="{6C8925B7-4D1F-47AB-9979-5671A20CCA69}" type="pres">
      <dgm:prSet presAssocID="{F7B492C8-01E9-4781-8E8C-0E225D4ECA3C}" presName="spVertical1" presStyleCnt="0"/>
      <dgm:spPr/>
    </dgm:pt>
    <dgm:pt modelId="{C7E24E81-4BD1-40AF-B610-26C348D34BF0}" type="pres">
      <dgm:prSet presAssocID="{F7B492C8-01E9-4781-8E8C-0E225D4ECA3C}" presName="parTx" presStyleLbl="revTx" presStyleIdx="1" presStyleCnt="3" custLinFactNeighborX="-8796" custLinFactNeighborY="31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B90DA8C-316C-4DB0-B803-A8EF1009CCBE}" type="pres">
      <dgm:prSet presAssocID="{F7B492C8-01E9-4781-8E8C-0E225D4ECA3C}" presName="spVertical2" presStyleCnt="0"/>
      <dgm:spPr/>
    </dgm:pt>
    <dgm:pt modelId="{90D09ACE-574C-40B2-A131-5275187ECA02}" type="pres">
      <dgm:prSet presAssocID="{F7B492C8-01E9-4781-8E8C-0E225D4ECA3C}" presName="spVertical3" presStyleCnt="0"/>
      <dgm:spPr/>
    </dgm:pt>
    <dgm:pt modelId="{C03035E8-EE7E-49AE-9AE7-547F69B6818F}" type="pres">
      <dgm:prSet presAssocID="{8A43D04E-301B-4D84-BF10-793B8E7A94D9}" presName="space" presStyleCnt="0"/>
      <dgm:spPr/>
    </dgm:pt>
    <dgm:pt modelId="{7E50CD32-DF6C-4A06-879F-69A5FA3092D5}" type="pres">
      <dgm:prSet presAssocID="{B46D385B-CAF1-4450-BCA6-E68D6F1F7394}" presName="linV" presStyleCnt="0"/>
      <dgm:spPr/>
    </dgm:pt>
    <dgm:pt modelId="{6A53D471-BAB0-4008-AA0D-DC7732952457}" type="pres">
      <dgm:prSet presAssocID="{B46D385B-CAF1-4450-BCA6-E68D6F1F7394}" presName="spVertical1" presStyleCnt="0"/>
      <dgm:spPr/>
    </dgm:pt>
    <dgm:pt modelId="{152F5632-26DA-4287-B20C-1C377AEDF373}" type="pres">
      <dgm:prSet presAssocID="{B46D385B-CAF1-4450-BCA6-E68D6F1F7394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1E8D0F-D9EF-409B-923F-0EA639F8A567}" type="pres">
      <dgm:prSet presAssocID="{B46D385B-CAF1-4450-BCA6-E68D6F1F7394}" presName="spVertical2" presStyleCnt="0"/>
      <dgm:spPr/>
    </dgm:pt>
    <dgm:pt modelId="{E38C54E7-677A-4D21-850D-313045614929}" type="pres">
      <dgm:prSet presAssocID="{B46D385B-CAF1-4450-BCA6-E68D6F1F7394}" presName="spVertical3" presStyleCnt="0"/>
      <dgm:spPr/>
    </dgm:pt>
    <dgm:pt modelId="{9E5054BF-DAB8-4ED4-8DEB-27F5A754FC8F}" type="pres">
      <dgm:prSet presAssocID="{1DE299EC-D4AF-4FCE-A630-88445E05166F}" presName="padding2" presStyleCnt="0"/>
      <dgm:spPr/>
    </dgm:pt>
    <dgm:pt modelId="{7AA3D459-17F5-4C5A-BDB7-F69E49897785}" type="pres">
      <dgm:prSet presAssocID="{1DE299EC-D4AF-4FCE-A630-88445E05166F}" presName="negArrow" presStyleCnt="0"/>
      <dgm:spPr/>
    </dgm:pt>
    <dgm:pt modelId="{138F5D1E-2359-4A5D-86FC-C22DAD7325E6}" type="pres">
      <dgm:prSet presAssocID="{1DE299EC-D4AF-4FCE-A630-88445E05166F}" presName="backgroundArrow" presStyleLbl="node1" presStyleIdx="0" presStyleCnt="1" custScaleX="100000" custScaleY="45095" custLinFactNeighborX="163" custLinFactNeighborY="54459"/>
      <dgm:spPr/>
    </dgm:pt>
  </dgm:ptLst>
  <dgm:cxnLst>
    <dgm:cxn modelId="{785692DE-23B1-4C6A-86F3-90513EF7D1F3}" type="presOf" srcId="{B46D385B-CAF1-4450-BCA6-E68D6F1F7394}" destId="{152F5632-26DA-4287-B20C-1C377AEDF373}" srcOrd="0" destOrd="0" presId="urn:microsoft.com/office/officeart/2005/8/layout/hProcess3"/>
    <dgm:cxn modelId="{13F687B6-61BA-45F9-9CD7-E483C87E7831}" srcId="{1DE299EC-D4AF-4FCE-A630-88445E05166F}" destId="{F7B492C8-01E9-4781-8E8C-0E225D4ECA3C}" srcOrd="1" destOrd="0" parTransId="{B9C257C1-6A55-45DE-9C84-132868A0A1CB}" sibTransId="{8A43D04E-301B-4D84-BF10-793B8E7A94D9}"/>
    <dgm:cxn modelId="{7BBC2F0A-165E-4A29-B9AF-F64A7AE6B998}" srcId="{1DE299EC-D4AF-4FCE-A630-88445E05166F}" destId="{4C2ADD6E-ACA3-4A8C-815A-C8C1BC754D57}" srcOrd="0" destOrd="0" parTransId="{AAC4C6C9-0BAD-4291-8B36-7E539DB6CABC}" sibTransId="{ED4879B8-884A-4E7A-B85B-F375370DF91B}"/>
    <dgm:cxn modelId="{D5AC0CFB-01BA-4C16-8F5A-82EE313F8CAE}" srcId="{1DE299EC-D4AF-4FCE-A630-88445E05166F}" destId="{B46D385B-CAF1-4450-BCA6-E68D6F1F7394}" srcOrd="2" destOrd="0" parTransId="{BE2A1B63-8919-4922-9282-F5F94706238B}" sibTransId="{00152D4A-2566-4C6A-992A-D071D947BC6C}"/>
    <dgm:cxn modelId="{F4C5C9B3-C4F9-4138-AA53-B5FB89E1C240}" type="presOf" srcId="{F7B492C8-01E9-4781-8E8C-0E225D4ECA3C}" destId="{C7E24E81-4BD1-40AF-B610-26C348D34BF0}" srcOrd="0" destOrd="0" presId="urn:microsoft.com/office/officeart/2005/8/layout/hProcess3"/>
    <dgm:cxn modelId="{F3891D71-8862-43DD-B655-C36BC6FED4C7}" type="presOf" srcId="{4C2ADD6E-ACA3-4A8C-815A-C8C1BC754D57}" destId="{C162F3AA-018D-47EF-A548-D4918049C13A}" srcOrd="0" destOrd="0" presId="urn:microsoft.com/office/officeart/2005/8/layout/hProcess3"/>
    <dgm:cxn modelId="{118F6391-AC8C-414C-A95A-C7046A2FF9E6}" type="presOf" srcId="{1DE299EC-D4AF-4FCE-A630-88445E05166F}" destId="{67312CF3-F7C7-489E-B8A8-1B919764351B}" srcOrd="0" destOrd="0" presId="urn:microsoft.com/office/officeart/2005/8/layout/hProcess3"/>
    <dgm:cxn modelId="{28E05CDB-673D-417E-ABEC-977498EA74E9}" type="presParOf" srcId="{67312CF3-F7C7-489E-B8A8-1B919764351B}" destId="{71961518-CB66-4CB5-8C83-4D75879924BF}" srcOrd="0" destOrd="0" presId="urn:microsoft.com/office/officeart/2005/8/layout/hProcess3"/>
    <dgm:cxn modelId="{9B32F641-E34D-435A-855B-6E1F3B4447C6}" type="presParOf" srcId="{67312CF3-F7C7-489E-B8A8-1B919764351B}" destId="{EC2F0821-2538-4EA8-9919-9E6654A7BFCD}" srcOrd="1" destOrd="0" presId="urn:microsoft.com/office/officeart/2005/8/layout/hProcess3"/>
    <dgm:cxn modelId="{F0DD96AF-B976-4C6F-9A6C-B2D9BD8FFB0A}" type="presParOf" srcId="{EC2F0821-2538-4EA8-9919-9E6654A7BFCD}" destId="{4507EC0E-DF3E-4DB1-8951-5D5981344C33}" srcOrd="0" destOrd="0" presId="urn:microsoft.com/office/officeart/2005/8/layout/hProcess3"/>
    <dgm:cxn modelId="{2E4839F9-A0D5-4A66-95B1-DFAD1A2DA6AC}" type="presParOf" srcId="{EC2F0821-2538-4EA8-9919-9E6654A7BFCD}" destId="{0362A07C-8BD4-4F4C-BECF-DE480C67D8F3}" srcOrd="1" destOrd="0" presId="urn:microsoft.com/office/officeart/2005/8/layout/hProcess3"/>
    <dgm:cxn modelId="{ACB7C596-8AE5-40E4-B7B1-9AA63AF717CA}" type="presParOf" srcId="{0362A07C-8BD4-4F4C-BECF-DE480C67D8F3}" destId="{A7E37842-AA27-460C-A998-21F9B89027E0}" srcOrd="0" destOrd="0" presId="urn:microsoft.com/office/officeart/2005/8/layout/hProcess3"/>
    <dgm:cxn modelId="{D5F7EB9D-1B09-4DEE-91F1-0EAC48D44DCA}" type="presParOf" srcId="{0362A07C-8BD4-4F4C-BECF-DE480C67D8F3}" destId="{C162F3AA-018D-47EF-A548-D4918049C13A}" srcOrd="1" destOrd="0" presId="urn:microsoft.com/office/officeart/2005/8/layout/hProcess3"/>
    <dgm:cxn modelId="{3043C08C-43AB-4AC3-A380-5EBF81448951}" type="presParOf" srcId="{0362A07C-8BD4-4F4C-BECF-DE480C67D8F3}" destId="{2D0FC19F-5B93-4EB1-BE05-621E37C19BD5}" srcOrd="2" destOrd="0" presId="urn:microsoft.com/office/officeart/2005/8/layout/hProcess3"/>
    <dgm:cxn modelId="{67781C5D-72DF-4094-A389-AB2BBB5A387F}" type="presParOf" srcId="{0362A07C-8BD4-4F4C-BECF-DE480C67D8F3}" destId="{8ADC4567-86A8-46F2-B64C-7586AD0E11CE}" srcOrd="3" destOrd="0" presId="urn:microsoft.com/office/officeart/2005/8/layout/hProcess3"/>
    <dgm:cxn modelId="{C4995DE8-D548-4BC9-A413-7869E775D17E}" type="presParOf" srcId="{EC2F0821-2538-4EA8-9919-9E6654A7BFCD}" destId="{E5178917-809B-47A5-A950-63C30B7BF0AC}" srcOrd="2" destOrd="0" presId="urn:microsoft.com/office/officeart/2005/8/layout/hProcess3"/>
    <dgm:cxn modelId="{CAEDC64E-6809-4A04-82F3-E04DFB257C0F}" type="presParOf" srcId="{EC2F0821-2538-4EA8-9919-9E6654A7BFCD}" destId="{8EB259FF-E6BE-4AEA-ADA7-265EBB0FDBA1}" srcOrd="3" destOrd="0" presId="urn:microsoft.com/office/officeart/2005/8/layout/hProcess3"/>
    <dgm:cxn modelId="{FB59E354-C9E3-46D0-B157-D41DA430B31E}" type="presParOf" srcId="{8EB259FF-E6BE-4AEA-ADA7-265EBB0FDBA1}" destId="{6C8925B7-4D1F-47AB-9979-5671A20CCA69}" srcOrd="0" destOrd="0" presId="urn:microsoft.com/office/officeart/2005/8/layout/hProcess3"/>
    <dgm:cxn modelId="{4C94EAB7-A3B3-4108-A245-7C0E25ABE8FD}" type="presParOf" srcId="{8EB259FF-E6BE-4AEA-ADA7-265EBB0FDBA1}" destId="{C7E24E81-4BD1-40AF-B610-26C348D34BF0}" srcOrd="1" destOrd="0" presId="urn:microsoft.com/office/officeart/2005/8/layout/hProcess3"/>
    <dgm:cxn modelId="{E016D300-895F-424D-8DF0-B0D2EFB481A2}" type="presParOf" srcId="{8EB259FF-E6BE-4AEA-ADA7-265EBB0FDBA1}" destId="{CB90DA8C-316C-4DB0-B803-A8EF1009CCBE}" srcOrd="2" destOrd="0" presId="urn:microsoft.com/office/officeart/2005/8/layout/hProcess3"/>
    <dgm:cxn modelId="{52047106-7707-4673-8F0D-8F5B90B148E3}" type="presParOf" srcId="{8EB259FF-E6BE-4AEA-ADA7-265EBB0FDBA1}" destId="{90D09ACE-574C-40B2-A131-5275187ECA02}" srcOrd="3" destOrd="0" presId="urn:microsoft.com/office/officeart/2005/8/layout/hProcess3"/>
    <dgm:cxn modelId="{9E6262B8-D2FB-465C-B9CF-D2FDEC89CD47}" type="presParOf" srcId="{EC2F0821-2538-4EA8-9919-9E6654A7BFCD}" destId="{C03035E8-EE7E-49AE-9AE7-547F69B6818F}" srcOrd="4" destOrd="0" presId="urn:microsoft.com/office/officeart/2005/8/layout/hProcess3"/>
    <dgm:cxn modelId="{F4BF6C0D-6C0C-41C7-8EB8-E0C6859AE219}" type="presParOf" srcId="{EC2F0821-2538-4EA8-9919-9E6654A7BFCD}" destId="{7E50CD32-DF6C-4A06-879F-69A5FA3092D5}" srcOrd="5" destOrd="0" presId="urn:microsoft.com/office/officeart/2005/8/layout/hProcess3"/>
    <dgm:cxn modelId="{ECA1F844-1DCA-4CF4-A1B3-17E922DD2985}" type="presParOf" srcId="{7E50CD32-DF6C-4A06-879F-69A5FA3092D5}" destId="{6A53D471-BAB0-4008-AA0D-DC7732952457}" srcOrd="0" destOrd="0" presId="urn:microsoft.com/office/officeart/2005/8/layout/hProcess3"/>
    <dgm:cxn modelId="{BD6144E1-29B4-4417-8A2B-C9C3E62A0A34}" type="presParOf" srcId="{7E50CD32-DF6C-4A06-879F-69A5FA3092D5}" destId="{152F5632-26DA-4287-B20C-1C377AEDF373}" srcOrd="1" destOrd="0" presId="urn:microsoft.com/office/officeart/2005/8/layout/hProcess3"/>
    <dgm:cxn modelId="{CEA72872-35E3-4F1C-BB2E-3DB9890BFA69}" type="presParOf" srcId="{7E50CD32-DF6C-4A06-879F-69A5FA3092D5}" destId="{B81E8D0F-D9EF-409B-923F-0EA639F8A567}" srcOrd="2" destOrd="0" presId="urn:microsoft.com/office/officeart/2005/8/layout/hProcess3"/>
    <dgm:cxn modelId="{07BF2794-8B24-485D-8A7E-29308B6E35AC}" type="presParOf" srcId="{7E50CD32-DF6C-4A06-879F-69A5FA3092D5}" destId="{E38C54E7-677A-4D21-850D-313045614929}" srcOrd="3" destOrd="0" presId="urn:microsoft.com/office/officeart/2005/8/layout/hProcess3"/>
    <dgm:cxn modelId="{D973ADDA-5B29-41B4-B6C9-B1878AE21FA0}" type="presParOf" srcId="{EC2F0821-2538-4EA8-9919-9E6654A7BFCD}" destId="{9E5054BF-DAB8-4ED4-8DEB-27F5A754FC8F}" srcOrd="6" destOrd="0" presId="urn:microsoft.com/office/officeart/2005/8/layout/hProcess3"/>
    <dgm:cxn modelId="{7BC47B33-CA3A-4EA9-90FA-43742D34D5DF}" type="presParOf" srcId="{EC2F0821-2538-4EA8-9919-9E6654A7BFCD}" destId="{7AA3D459-17F5-4C5A-BDB7-F69E49897785}" srcOrd="7" destOrd="0" presId="urn:microsoft.com/office/officeart/2005/8/layout/hProcess3"/>
    <dgm:cxn modelId="{181E9FF3-8FB6-4325-9918-0B57D7475D11}" type="presParOf" srcId="{EC2F0821-2538-4EA8-9919-9E6654A7BFCD}" destId="{138F5D1E-2359-4A5D-86FC-C22DAD7325E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E6E0-2965-4E07-8BD7-D4427317EE9E}">
      <dsp:nvSpPr>
        <dsp:cNvPr id="0" name=""/>
        <dsp:cNvSpPr/>
      </dsp:nvSpPr>
      <dsp:spPr>
        <a:xfrm>
          <a:off x="0" y="0"/>
          <a:ext cx="4713357" cy="968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3+5= 8</a:t>
          </a:r>
          <a:endParaRPr lang="hr-HR" sz="2500" kern="1200" dirty="0"/>
        </a:p>
      </dsp:txBody>
      <dsp:txXfrm>
        <a:off x="47298" y="47298"/>
        <a:ext cx="4618761" cy="874310"/>
      </dsp:txXfrm>
    </dsp:sp>
    <dsp:sp modelId="{92B0222F-7BC8-40C7-B276-2741544B1D0F}">
      <dsp:nvSpPr>
        <dsp:cNvPr id="0" name=""/>
        <dsp:cNvSpPr/>
      </dsp:nvSpPr>
      <dsp:spPr>
        <a:xfrm>
          <a:off x="0" y="969195"/>
          <a:ext cx="4713357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64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000" kern="1200" dirty="0" smtClean="0"/>
            <a:t>Ova tvrdnja je istinita.</a:t>
          </a:r>
          <a:endParaRPr lang="hr-HR" sz="2000" kern="1200" dirty="0"/>
        </a:p>
      </dsp:txBody>
      <dsp:txXfrm>
        <a:off x="0" y="969195"/>
        <a:ext cx="4713357" cy="414000"/>
      </dsp:txXfrm>
    </dsp:sp>
    <dsp:sp modelId="{C75035E9-B400-45D1-8DE1-990948272FC3}">
      <dsp:nvSpPr>
        <dsp:cNvPr id="0" name=""/>
        <dsp:cNvSpPr/>
      </dsp:nvSpPr>
      <dsp:spPr>
        <a:xfrm>
          <a:off x="0" y="1383195"/>
          <a:ext cx="4713357" cy="968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Berlin je glavni grad Engleske.</a:t>
          </a:r>
          <a:endParaRPr lang="hr-HR" sz="2500" kern="1200" dirty="0"/>
        </a:p>
      </dsp:txBody>
      <dsp:txXfrm>
        <a:off x="47298" y="1430493"/>
        <a:ext cx="4618761" cy="874310"/>
      </dsp:txXfrm>
    </dsp:sp>
    <dsp:sp modelId="{45681994-1D91-4EFF-BEF5-28D9E741644A}">
      <dsp:nvSpPr>
        <dsp:cNvPr id="0" name=""/>
        <dsp:cNvSpPr/>
      </dsp:nvSpPr>
      <dsp:spPr>
        <a:xfrm>
          <a:off x="0" y="2352101"/>
          <a:ext cx="4713357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64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000" kern="1200" dirty="0" smtClean="0"/>
            <a:t>Ova tvrdnja je lažna.</a:t>
          </a:r>
          <a:endParaRPr lang="hr-HR" sz="2000" kern="1200" dirty="0"/>
        </a:p>
      </dsp:txBody>
      <dsp:txXfrm>
        <a:off x="0" y="2352101"/>
        <a:ext cx="4713357" cy="41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F5D1E-2359-4A5D-86FC-C22DAD7325E6}">
      <dsp:nvSpPr>
        <dsp:cNvPr id="0" name=""/>
        <dsp:cNvSpPr/>
      </dsp:nvSpPr>
      <dsp:spPr>
        <a:xfrm>
          <a:off x="0" y="2918014"/>
          <a:ext cx="8128000" cy="2110445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F5632-26DA-4287-B20C-1C377AEDF373}">
      <dsp:nvSpPr>
        <dsp:cNvPr id="0" name=""/>
        <dsp:cNvSpPr/>
      </dsp:nvSpPr>
      <dsp:spPr>
        <a:xfrm>
          <a:off x="5431038" y="1539333"/>
          <a:ext cx="1958578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Ako </a:t>
          </a:r>
          <a:r>
            <a:rPr lang="hr-HR" sz="1400" kern="1200" dirty="0" smtClean="0">
              <a:solidFill>
                <a:srgbClr val="92D050"/>
              </a:solidFill>
            </a:rPr>
            <a:t>je prijestupna godina</a:t>
          </a:r>
          <a:r>
            <a:rPr lang="hr-HR" sz="1400" kern="1200" dirty="0" smtClean="0"/>
            <a:t>, </a:t>
          </a:r>
          <a:r>
            <a:rPr lang="hr-HR" sz="1400" kern="1200" dirty="0" smtClean="0">
              <a:solidFill>
                <a:srgbClr val="FF0000"/>
              </a:solidFill>
            </a:rPr>
            <a:t>veljača ima 29 dana</a:t>
          </a:r>
          <a:endParaRPr lang="hr-HR" sz="1400" kern="1200" dirty="0">
            <a:solidFill>
              <a:srgbClr val="FF0000"/>
            </a:solidFill>
          </a:endParaRPr>
        </a:p>
      </dsp:txBody>
      <dsp:txXfrm>
        <a:off x="5431038" y="1539333"/>
        <a:ext cx="1958578" cy="2340000"/>
      </dsp:txXfrm>
    </dsp:sp>
    <dsp:sp modelId="{C7E24E81-4BD1-40AF-B610-26C348D34BF0}">
      <dsp:nvSpPr>
        <dsp:cNvPr id="0" name=""/>
        <dsp:cNvSpPr/>
      </dsp:nvSpPr>
      <dsp:spPr>
        <a:xfrm>
          <a:off x="2908468" y="1576048"/>
          <a:ext cx="1958578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Istinitost ovisi o drugoj</a:t>
          </a:r>
          <a:endParaRPr lang="hr-HR" sz="1400" kern="1200" dirty="0"/>
        </a:p>
      </dsp:txBody>
      <dsp:txXfrm>
        <a:off x="2908468" y="1576048"/>
        <a:ext cx="1958578" cy="2340000"/>
      </dsp:txXfrm>
    </dsp:sp>
    <dsp:sp modelId="{C162F3AA-018D-47EF-A548-D4918049C13A}">
      <dsp:nvSpPr>
        <dsp:cNvPr id="0" name=""/>
        <dsp:cNvSpPr/>
      </dsp:nvSpPr>
      <dsp:spPr>
        <a:xfrm>
          <a:off x="412397" y="1579090"/>
          <a:ext cx="1958578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Povezane dvije logičke izjave</a:t>
          </a:r>
          <a:endParaRPr lang="hr-HR" sz="1400" kern="1200" dirty="0"/>
        </a:p>
      </dsp:txBody>
      <dsp:txXfrm>
        <a:off x="412397" y="1579090"/>
        <a:ext cx="1958578" cy="23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728A6-F9B9-4B4F-AAAB-3E191402862E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6EDA-FC8A-4912-A477-1A32BCB9E0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93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36EDA-FC8A-4912-A477-1A32BCB9E09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35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6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30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33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297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52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73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86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5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44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15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16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323CE0E-68A1-4C04-B11D-760FFAB43D2D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8F6453E-FF4F-4249-9FB8-D13DEE0746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9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27406" TargetMode="External"/><Relationship Id="rId2" Type="http://schemas.openxmlformats.org/officeDocument/2006/relationships/hyperlink" Target="https://bib.irb.hr/datoteka/809522.9_7_CUC-Upotreba_IKT_u_kolama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1353312"/>
            <a:ext cx="9966960" cy="3035808"/>
          </a:xfrm>
        </p:spPr>
        <p:txBody>
          <a:bodyPr/>
          <a:lstStyle/>
          <a:p>
            <a:r>
              <a:rPr lang="hr-HR" dirty="0" smtClean="0"/>
              <a:t>OSNOVE RAČUNALA i primjena </a:t>
            </a:r>
            <a:r>
              <a:rPr lang="hr-HR" dirty="0" err="1" smtClean="0"/>
              <a:t>ikt</a:t>
            </a:r>
            <a:r>
              <a:rPr lang="hr-HR" dirty="0" smtClean="0"/>
              <a:t>-a u nastavi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50" y="4434714"/>
            <a:ext cx="2423286" cy="24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/>
              <a:t>Informacijsko-komunikacijska tehnologija je zapravo svuda oko nas iako mi toga nismo svjesni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/>
              <a:t>ona se nalazi u školama i koristimo je tokom obrazovanja ( pametne ploče, digitalni obrazovni sadržaji… ). Ona nam uvelike pomaže tokom nastave jer nam omogućuje da pogledamo neke informacije relativno brzo i da kroz djeci zabavniji način nešto naučimo.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/>
              <a:t>Njemački i povijest ( e-Knjiga ), e-Dnevnik ( učitelji, učenici, roditelji )…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4038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Udžbenik iz informatike za 8. razred</a:t>
            </a:r>
          </a:p>
          <a:p>
            <a:pPr>
              <a:buFontTx/>
              <a:buChar char="-"/>
            </a:pP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bib.irb.hr/datoteka/809522.9_7_CUC-Upotreba_IKT_u_kolama_final.pdf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www.enciklopedija.hr/natuknica.aspx?id=27406</a:t>
            </a: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108" y="3852760"/>
            <a:ext cx="3470413" cy="268957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67" y="3589580"/>
            <a:ext cx="47244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2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</a:t>
            </a:r>
            <a:r>
              <a:rPr lang="hr-HR" sz="6000" dirty="0" smtClean="0"/>
              <a:t> </a:t>
            </a:r>
            <a:r>
              <a:rPr lang="hr-HR" sz="4400" dirty="0" smtClean="0"/>
              <a:t>Filip Borovečki, 8.b</a:t>
            </a:r>
          </a:p>
          <a:p>
            <a:pPr marL="0" indent="0">
              <a:buNone/>
            </a:pPr>
            <a:endParaRPr lang="hr-HR" sz="4400" dirty="0"/>
          </a:p>
          <a:p>
            <a:pPr marL="0" indent="0">
              <a:buNone/>
            </a:pPr>
            <a:r>
              <a:rPr lang="hr-HR" sz="4400" dirty="0" smtClean="0"/>
              <a:t>                       HVALA NA PAŽNJI!</a:t>
            </a:r>
            <a:endParaRPr lang="hr-HR" sz="4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860" y="636104"/>
            <a:ext cx="5135832" cy="325040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7523"/>
            <a:ext cx="4077099" cy="214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9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Logičke izjave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stinite ili lažne</a:t>
            </a:r>
          </a:p>
          <a:p>
            <a:pPr>
              <a:buFontTx/>
              <a:buChar char="-"/>
            </a:pPr>
            <a:r>
              <a:rPr lang="hr-HR" dirty="0" smtClean="0"/>
              <a:t>nizovi bitova ( jedan ili nula )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ovezivanje bitova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3589435282"/>
              </p:ext>
            </p:extLst>
          </p:nvPr>
        </p:nvGraphicFramePr>
        <p:xfrm>
          <a:off x="1069848" y="3405808"/>
          <a:ext cx="4713357" cy="2766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-981" r="-2830" b="100000"/>
          <a:stretch/>
        </p:blipFill>
        <p:spPr>
          <a:xfrm>
            <a:off x="12638840" y="1030139"/>
            <a:ext cx="136255" cy="4571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095" y="2401257"/>
            <a:ext cx="3535634" cy="264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8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Kraće zapisivanje logičkih izjava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723843"/>
            <a:ext cx="10058400" cy="4050792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simbol – logička izjava – varijabla</a:t>
            </a:r>
          </a:p>
          <a:p>
            <a:pPr>
              <a:buFontTx/>
              <a:buChar char="-"/>
            </a:pPr>
            <a:r>
              <a:rPr lang="hr-HR" dirty="0" smtClean="0"/>
              <a:t>logičke tvrdnje – međusobne veze</a:t>
            </a:r>
          </a:p>
          <a:p>
            <a:pPr>
              <a:buFontTx/>
              <a:buChar char="-"/>
            </a:pPr>
            <a:endParaRPr lang="hr-HR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2314023518"/>
              </p:ext>
            </p:extLst>
          </p:nvPr>
        </p:nvGraphicFramePr>
        <p:xfrm>
          <a:off x="746539" y="7461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0" t="100002" r="99133" b="-33372"/>
          <a:stretch/>
        </p:blipFill>
        <p:spPr>
          <a:xfrm>
            <a:off x="9303026" y="5969736"/>
            <a:ext cx="119269" cy="80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OsnovNe</a:t>
            </a:r>
            <a:r>
              <a:rPr lang="hr-HR" dirty="0" smtClean="0"/>
              <a:t> </a:t>
            </a:r>
            <a:r>
              <a:rPr lang="hr-HR" dirty="0" smtClean="0"/>
              <a:t>logičke funkcije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NE, ILI, I</a:t>
            </a:r>
          </a:p>
          <a:p>
            <a:pPr>
              <a:buFontTx/>
              <a:buChar char="-"/>
            </a:pPr>
            <a:r>
              <a:rPr lang="hr-HR" dirty="0" smtClean="0"/>
              <a:t>suprotna vrijednost varijable ( NO )</a:t>
            </a:r>
          </a:p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stinita – obje varijable ( I )</a:t>
            </a:r>
          </a:p>
          <a:p>
            <a:pPr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ilo koja istinita ( ILI )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812" y="2093976"/>
            <a:ext cx="4540723" cy="375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Elektronički logički sklopovi i registri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namijenjen – logičke operacije – procesor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lazni  i izlazni dio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rikaz – pripadajući slikovni simboli</a:t>
            </a:r>
          </a:p>
          <a:p>
            <a:pPr>
              <a:buFontTx/>
              <a:buChar char="-"/>
            </a:pPr>
            <a:r>
              <a:rPr lang="hr-HR" dirty="0" smtClean="0"/>
              <a:t>različite vrste vodiča – sabirnice </a:t>
            </a:r>
          </a:p>
          <a:p>
            <a:pPr>
              <a:buFontTx/>
              <a:buChar char="-"/>
            </a:pPr>
            <a:r>
              <a:rPr lang="hr-HR" dirty="0" smtClean="0"/>
              <a:t>RAM – procesor i operacijski sustav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3307">
            <a:off x="8209455" y="1759224"/>
            <a:ext cx="2918793" cy="291879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97" y="5016362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Ulazno-izlazni pristupi računalu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v</a:t>
            </a:r>
            <a:r>
              <a:rPr lang="hr-HR" dirty="0" smtClean="0"/>
              <a:t>anjski uređaji – ulazni i izlazni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nose – ulazni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ohranjuju ili prikazuju – izlazni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eriferni uređaji – slijedni ili paralelni tip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erijski prijenos podataka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sporedni prijenos podataka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91" y="1842259"/>
            <a:ext cx="2190750" cy="16097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134" y="4146804"/>
            <a:ext cx="4330413" cy="227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Svojstva </a:t>
            </a:r>
            <a:r>
              <a:rPr lang="hr-HR" dirty="0" err="1" smtClean="0"/>
              <a:t>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usklađenost i kvaliteta komponenti</a:t>
            </a:r>
          </a:p>
          <a:p>
            <a:pPr>
              <a:buFontTx/>
              <a:buChar char="-"/>
            </a:pPr>
            <a:r>
              <a:rPr lang="hr-HR" dirty="0" smtClean="0"/>
              <a:t>1 Hz</a:t>
            </a:r>
          </a:p>
          <a:p>
            <a:pPr>
              <a:buFontTx/>
              <a:buChar char="-"/>
            </a:pPr>
            <a:r>
              <a:rPr lang="hr-HR" dirty="0"/>
              <a:t>n</a:t>
            </a:r>
            <a:r>
              <a:rPr lang="hr-HR" dirty="0" smtClean="0"/>
              <a:t>ovi </a:t>
            </a:r>
            <a:r>
              <a:rPr lang="hr-HR" dirty="0" err="1" smtClean="0"/>
              <a:t>primjenski</a:t>
            </a:r>
            <a:r>
              <a:rPr lang="hr-HR" dirty="0" smtClean="0"/>
              <a:t> programi – tvrdi disk velikog kapaciteta</a:t>
            </a:r>
          </a:p>
          <a:p>
            <a:pPr>
              <a:buFontTx/>
              <a:buChar char="-"/>
            </a:pPr>
            <a:r>
              <a:rPr lang="hr-HR" dirty="0" smtClean="0"/>
              <a:t>SSD ( </a:t>
            </a:r>
            <a:r>
              <a:rPr lang="hr-HR" dirty="0" err="1" smtClean="0"/>
              <a:t>Solid</a:t>
            </a:r>
            <a:r>
              <a:rPr lang="hr-HR" dirty="0" smtClean="0"/>
              <a:t>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drive</a:t>
            </a:r>
            <a:r>
              <a:rPr lang="hr-HR" dirty="0" smtClean="0"/>
              <a:t> )</a:t>
            </a:r>
          </a:p>
          <a:p>
            <a:pPr>
              <a:buFontTx/>
              <a:buChar char="-"/>
            </a:pPr>
            <a:r>
              <a:rPr lang="hr-HR" dirty="0" smtClean="0"/>
              <a:t>HDD – nekoliko logičkih dijelova – </a:t>
            </a:r>
            <a:r>
              <a:rPr lang="hr-HR" dirty="0" err="1" smtClean="0"/>
              <a:t>particija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b</a:t>
            </a:r>
            <a:r>
              <a:rPr lang="hr-HR" dirty="0" err="1" smtClean="0"/>
              <a:t>ps</a:t>
            </a:r>
            <a:r>
              <a:rPr lang="hr-HR" dirty="0" smtClean="0"/>
              <a:t> – brzina prijenosa podataka po sekundi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37" y="198784"/>
            <a:ext cx="4591441" cy="266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Obrada zvuka i pohranjivanje multimedijskih sadržaja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1 bajt – 256 različitih stanja</a:t>
            </a:r>
          </a:p>
          <a:p>
            <a:pPr>
              <a:buFontTx/>
              <a:buChar char="-"/>
            </a:pPr>
            <a:r>
              <a:rPr lang="hr-HR" dirty="0" smtClean="0"/>
              <a:t>24-bitni i 32-bitni zapis</a:t>
            </a:r>
          </a:p>
          <a:p>
            <a:pPr>
              <a:buFontTx/>
              <a:buChar char="-"/>
            </a:pPr>
            <a:r>
              <a:rPr lang="hr-HR" dirty="0" err="1"/>
              <a:t>b</a:t>
            </a:r>
            <a:r>
              <a:rPr lang="hr-HR" dirty="0" err="1" smtClean="0"/>
              <a:t>itmapa</a:t>
            </a:r>
            <a:r>
              <a:rPr lang="hr-HR" dirty="0" smtClean="0"/>
              <a:t> – slika ( točkica po točkica ) – BMP</a:t>
            </a:r>
          </a:p>
          <a:p>
            <a:pPr>
              <a:buFontTx/>
              <a:buChar char="-"/>
            </a:pPr>
            <a:r>
              <a:rPr lang="hr-HR" dirty="0" smtClean="0"/>
              <a:t>suprotan proces od digitalnog u analni – reprodukcija</a:t>
            </a:r>
          </a:p>
          <a:p>
            <a:pPr>
              <a:buFontTx/>
              <a:buChar char="-"/>
            </a:pPr>
            <a:r>
              <a:rPr lang="hr-HR" dirty="0"/>
              <a:t>m</a:t>
            </a:r>
            <a:r>
              <a:rPr lang="hr-HR" dirty="0" smtClean="0"/>
              <a:t>ali i veći broj uzoraka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ažimanje ( kompresija ) – slike i  zvučne datoteke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462" y="706415"/>
            <a:ext cx="2295525" cy="19907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66" y="3221725"/>
            <a:ext cx="4221260" cy="29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6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Informacijsko-komunikacijska tehnologija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  <a:buFontTx/>
              <a:buChar char="-"/>
            </a:pPr>
            <a:r>
              <a:rPr lang="hr-HR" dirty="0" smtClean="0"/>
              <a:t>djelatnost i oprema – tehnička osnova – prikupljanje, pohranjivanje, obrada…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hr-HR" dirty="0"/>
              <a:t>z</a:t>
            </a:r>
            <a:r>
              <a:rPr lang="hr-HR" dirty="0" smtClean="0"/>
              <a:t>ačetak – tiskarski stroj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hr-HR" dirty="0" smtClean="0"/>
              <a:t>Važna uloga u obrazovanju</a:t>
            </a:r>
          </a:p>
          <a:p>
            <a:pPr>
              <a:lnSpc>
                <a:spcPct val="250000"/>
              </a:lnSpc>
              <a:buFontTx/>
              <a:buChar char="-"/>
            </a:pPr>
            <a:r>
              <a:rPr lang="hr-HR" dirty="0" smtClean="0"/>
              <a:t>e-Dnevnik, e-Matica, sustavi za upravljanje učenjem, e-Knjiga, </a:t>
            </a:r>
            <a:r>
              <a:rPr lang="hr-HR" dirty="0" err="1" smtClean="0"/>
              <a:t>CarNET</a:t>
            </a:r>
            <a:r>
              <a:rPr lang="hr-HR" dirty="0" smtClean="0"/>
              <a:t>, </a:t>
            </a:r>
            <a:r>
              <a:rPr lang="hr-HR" dirty="0" err="1" smtClean="0"/>
              <a:t>Učilica</a:t>
            </a:r>
            <a:r>
              <a:rPr lang="hr-HR" dirty="0" smtClean="0"/>
              <a:t>…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730" y="0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drv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95</TotalTime>
  <Words>378</Words>
  <Application>Microsoft Office PowerPoint</Application>
  <PresentationFormat>Široki zaslon</PresentationFormat>
  <Paragraphs>68</Paragraphs>
  <Slides>12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Vrsta drva</vt:lpstr>
      <vt:lpstr>OSNOVE RAČUNALA i primjena ikt-a u nastavi</vt:lpstr>
      <vt:lpstr>Logičke izjave</vt:lpstr>
      <vt:lpstr>Kraće zapisivanje logičkih izjava</vt:lpstr>
      <vt:lpstr>OsnovNe logičke funkcije</vt:lpstr>
      <vt:lpstr>Elektronički logički sklopovi i registri</vt:lpstr>
      <vt:lpstr>Ulazno-izlazni pristupi računalu</vt:lpstr>
      <vt:lpstr>Svojstva računalA</vt:lpstr>
      <vt:lpstr>Obrada zvuka i pohranjivanje multimedijskih sadržaja</vt:lpstr>
      <vt:lpstr>Informacijsko-komunikacijska tehnologija</vt:lpstr>
      <vt:lpstr>ZAKLJUČAK</vt:lpstr>
      <vt:lpstr>Literatura</vt:lpstr>
      <vt:lpstr>Izradio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RAČUNALA</dc:title>
  <dc:creator>8a</dc:creator>
  <cp:lastModifiedBy>Učitelj</cp:lastModifiedBy>
  <cp:revision>16</cp:revision>
  <dcterms:created xsi:type="dcterms:W3CDTF">2017-11-03T08:29:41Z</dcterms:created>
  <dcterms:modified xsi:type="dcterms:W3CDTF">2017-11-14T10:28:04Z</dcterms:modified>
</cp:coreProperties>
</file>